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</p:sldMasterIdLst>
  <p:notesMasterIdLst>
    <p:notesMasterId r:id="rId17"/>
  </p:notesMasterIdLst>
  <p:sldIdLst>
    <p:sldId id="256" r:id="rId2"/>
    <p:sldId id="319" r:id="rId3"/>
    <p:sldId id="302" r:id="rId4"/>
    <p:sldId id="320" r:id="rId5"/>
    <p:sldId id="306" r:id="rId6"/>
    <p:sldId id="307" r:id="rId7"/>
    <p:sldId id="308" r:id="rId8"/>
    <p:sldId id="309" r:id="rId9"/>
    <p:sldId id="310" r:id="rId10"/>
    <p:sldId id="321" r:id="rId11"/>
    <p:sldId id="312" r:id="rId12"/>
    <p:sldId id="313" r:id="rId13"/>
    <p:sldId id="314" r:id="rId14"/>
    <p:sldId id="315" r:id="rId15"/>
    <p:sldId id="322" r:id="rId16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251B765-F91A-4008-8DD1-53D880B8B698}">
  <a:tblStyle styleId="{8251B765-F91A-4008-8DD1-53D880B8B698}" styleName="u-blox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8467" cap="flat" cmpd="sng" algn="ctr">
              <a:solidFill>
                <a:schemeClr val="dk1"/>
              </a:solidFill>
              <a:prstDash val="solid"/>
            </a:ln>
          </a:top>
          <a:bottom>
            <a:ln w="8467" cap="flat" cmpd="sng" algn="ctr">
              <a:solidFill>
                <a:schemeClr val="dk1"/>
              </a:solidFill>
              <a:prstDash val="solid"/>
            </a:ln>
          </a:bottom>
          <a:insideH>
            <a:ln w="8467" cap="flat" cmpd="sng" algn="ctr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dk2"/>
      </a:tcTxStyle>
      <a:tcStyle>
        <a:tcBdr/>
      </a:tcStyle>
    </a:lastCol>
    <a:firstCol>
      <a:tcTxStyle b="on" i="off">
        <a:fontRef idx="minor"/>
        <a:schemeClr val="dk2"/>
      </a:tcTxStyle>
      <a:tcStyle>
        <a:tcBdr/>
      </a:tcStyle>
    </a:firstCol>
    <a:lastRow>
      <a:tcTxStyle b="on" i="off">
        <a:fontRef idx="minor"/>
        <a:schemeClr val="dk2"/>
      </a:tcTxStyle>
      <a:tcStyle>
        <a:tcBdr/>
        <a:fill>
          <a:noFill/>
        </a:fill>
      </a:tcStyle>
    </a:lastRow>
    <a:fir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8467" cap="flat" cmpd="sng" algn="ctr">
              <a:solidFill>
                <a:schemeClr val="dk2"/>
              </a:solidFill>
              <a:prstDash val="solid"/>
            </a:ln>
          </a:top>
          <a:bottom>
            <a:ln w="8467" cap="flat" cmpd="sng" algn="ctr">
              <a:solidFill>
                <a:schemeClr val="dk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4708" autoAdjust="0"/>
  </p:normalViewPr>
  <p:slideViewPr>
    <p:cSldViewPr showGuides="1">
      <p:cViewPr varScale="1">
        <p:scale>
          <a:sx n="88" d="100"/>
          <a:sy n="88" d="100"/>
        </p:scale>
        <p:origin x="490" y="7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B3836-0E42-45B6-B59E-91465DCFED76}" type="datetimeFigureOut">
              <a:rPr lang="x-none" smtClean="0"/>
              <a:t>10/16/2018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27AF-8A4A-4751-BD74-DCD4610F0C4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51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08CCD1-67D4-49A3-8A2A-E9C5DB288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05"/>
            <a:ext cx="12192000" cy="6862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" y="1122363"/>
            <a:ext cx="8015817" cy="2076530"/>
          </a:xfrm>
        </p:spPr>
        <p:txBody>
          <a:bodyPr anchor="b"/>
          <a:lstStyle>
            <a:lvl1pPr algn="l">
              <a:lnSpc>
                <a:spcPts val="6398"/>
              </a:lnSpc>
              <a:defRPr sz="6398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2" y="4071501"/>
            <a:ext cx="8015503" cy="1156933"/>
          </a:xfrm>
        </p:spPr>
        <p:txBody>
          <a:bodyPr/>
          <a:lstStyle>
            <a:lvl1pPr marL="0" indent="0" algn="l">
              <a:lnSpc>
                <a:spcPts val="2239"/>
              </a:lnSpc>
              <a:buNone/>
              <a:defRPr sz="1800">
                <a:solidFill>
                  <a:schemeClr val="bg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First name, Last name, </a:t>
            </a:r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9974DD9-B861-41B5-8121-AFF5D9E590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731" y="3512346"/>
            <a:ext cx="8015503" cy="347290"/>
          </a:xfrm>
        </p:spPr>
        <p:txBody>
          <a:bodyPr/>
          <a:lstStyle>
            <a:lvl1pPr marL="68262" indent="0">
              <a:lnSpc>
                <a:spcPts val="2239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rgbClr val="FFC000"/>
                </a:solidFill>
              </a:defRPr>
            </a:lvl2pPr>
            <a:lvl3pPr>
              <a:defRPr>
                <a:solidFill>
                  <a:srgbClr val="FFC000"/>
                </a:solidFill>
              </a:defRPr>
            </a:lvl3pPr>
            <a:lvl4pPr>
              <a:defRPr>
                <a:solidFill>
                  <a:srgbClr val="FFC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188A7F-89DB-9641-B6F8-B2D53E636A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200" y="280800"/>
            <a:ext cx="1152000" cy="4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6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C59AEFFB-A2C5-48A3-B035-E3131909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EA2BD4F-8BC0-4B6D-B930-6AD196FC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33996CBB-C9BA-4404-8562-4690577A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55CCD53-CCDA-477A-9F71-1B04FB83DCDB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76002" y="692697"/>
            <a:ext cx="8015503" cy="57594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733" y="1557386"/>
            <a:ext cx="5425017" cy="4463102"/>
          </a:xfrm>
        </p:spPr>
        <p:txBody>
          <a:bodyPr/>
          <a:lstStyle>
            <a:lvl1pPr marL="36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648000" marR="0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800"/>
            </a:lvl2pPr>
            <a:lvl3pPr marL="936000" marR="0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 sz="1600"/>
            </a:lvl3pPr>
            <a:lvl4pPr marL="1224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400"/>
            </a:lvl4pPr>
            <a:lvl5pPr marL="1512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5pPr>
            <a:lvl6pPr marL="180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6pPr>
            <a:lvl7pPr marL="2088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7pPr>
            <a:lvl8pPr marL="2376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8pPr>
            <a:lvl9pPr marL="2592000" indent="0">
              <a:buNone/>
              <a:defRPr/>
            </a:lvl9pPr>
          </a:lstStyle>
          <a:p>
            <a:pPr marL="360000" marR="0" lvl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starts here</a:t>
            </a:r>
          </a:p>
          <a:p>
            <a:pPr marL="648000" marR="0" lvl="1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936000" marR="0" lvl="2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1224000" marR="0" lvl="3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1512000" marR="0" lvl="4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1800000" marR="0" lvl="5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2088000" marR="0" lvl="6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  <a:p>
            <a:pPr marL="2376000" marR="0" lvl="7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191249" y="1557386"/>
            <a:ext cx="5424753" cy="4463102"/>
          </a:xfrm>
        </p:spPr>
        <p:txBody>
          <a:bodyPr/>
          <a:lstStyle>
            <a:lvl1pPr marL="36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648000" marR="0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800"/>
            </a:lvl2pPr>
            <a:lvl3pPr marL="936000" marR="0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 sz="1600"/>
            </a:lvl3pPr>
            <a:lvl4pPr marL="1224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400"/>
            </a:lvl4pPr>
            <a:lvl5pPr marL="1512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5pPr>
            <a:lvl6pPr marL="180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6pPr>
            <a:lvl7pPr marL="2088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7pPr>
            <a:lvl8pPr marL="2376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8pPr>
            <a:lvl9pPr marL="2592000" indent="0">
              <a:buNone/>
              <a:defRPr/>
            </a:lvl9pPr>
          </a:lstStyle>
          <a:p>
            <a:pPr marL="360000" marR="0" lvl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starts here</a:t>
            </a:r>
          </a:p>
          <a:p>
            <a:pPr marL="648000" marR="0" lvl="1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936000" marR="0" lvl="2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1224000" marR="0" lvl="3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1512000" marR="0" lvl="4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1800000" marR="0" lvl="5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2088000" marR="0" lvl="6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  <a:p>
            <a:pPr marL="2376000" marR="0" lvl="7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1839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80">
          <p15:clr>
            <a:srgbClr val="FBAE40"/>
          </p15:clr>
        </p15:guide>
        <p15:guide id="2" pos="39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DFD9A-12C9-4092-9D0D-276C8C87EB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u-blox AG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741402-40A5-4CAB-AC46-F896149DDF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A1DE97DB-FBE1-4D30-8D80-4CCC5CC8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1605304"/>
            <a:ext cx="8015817" cy="575942"/>
          </a:xfrm>
        </p:spPr>
        <p:txBody>
          <a:bodyPr/>
          <a:lstStyle>
            <a:lvl1pPr>
              <a:lnSpc>
                <a:spcPts val="6398"/>
              </a:lnSpc>
              <a:defRPr sz="6398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94FA4A-A972-EF44-862E-E23A0D7C16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200" y="280800"/>
            <a:ext cx="1152000" cy="4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46EB9940-4D2D-45FC-A344-E0979464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797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C59AEFFB-A2C5-48A3-B035-E3131909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EA2BD4F-8BC0-4B6D-B930-6AD196FC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FF6059A-4BC9-4F27-A781-C32E5887C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33" y="1557386"/>
            <a:ext cx="8022320" cy="4462672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4E8F6F45-8FC4-4AAE-99E7-28FE8EA9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826C3D6F-59A2-49D9-8F3E-8729A8F6AC9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76002" y="692697"/>
            <a:ext cx="8015503" cy="57594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9266400" y="1558800"/>
            <a:ext cx="2350800" cy="4463102"/>
          </a:xfrm>
        </p:spPr>
        <p:txBody>
          <a:bodyPr anchor="b"/>
          <a:lstStyle>
            <a:lvl1pPr marL="360000" indent="-28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</a:defRPr>
            </a:lvl1pPr>
            <a:lvl2pPr marL="504000" indent="-28733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</a:defRPr>
            </a:lvl2pPr>
            <a:lvl3pPr marL="648000" indent="-28733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</a:defRPr>
            </a:lvl3pPr>
            <a:lvl4pPr marL="1080000" indent="-28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accent2"/>
                </a:solidFill>
              </a:defRPr>
            </a:lvl4pPr>
            <a:lvl5pPr marL="1440000" indent="-28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accent2"/>
                </a:solidFill>
              </a:defRPr>
            </a:lvl5pPr>
            <a:lvl6pPr indent="-288000">
              <a:spcBef>
                <a:spcPts val="200"/>
              </a:spcBef>
              <a:spcAft>
                <a:spcPts val="200"/>
              </a:spcAft>
              <a:defRPr sz="1400">
                <a:solidFill>
                  <a:schemeClr val="accent2"/>
                </a:solidFill>
              </a:defRPr>
            </a:lvl6pPr>
            <a:lvl7pPr indent="-288000">
              <a:spcBef>
                <a:spcPts val="200"/>
              </a:spcBef>
              <a:spcAft>
                <a:spcPts val="200"/>
              </a:spcAft>
              <a:defRPr sz="1400">
                <a:solidFill>
                  <a:schemeClr val="accent2"/>
                </a:solidFill>
              </a:defRPr>
            </a:lvl7pPr>
            <a:lvl8pPr indent="-288000">
              <a:spcBef>
                <a:spcPts val="200"/>
              </a:spcBef>
              <a:spcAft>
                <a:spcPts val="200"/>
              </a:spcAft>
              <a:defRPr sz="1400">
                <a:solidFill>
                  <a:schemeClr val="accent2"/>
                </a:solidFill>
              </a:defRPr>
            </a:lvl8pPr>
            <a:lvl9pPr marL="2592000" indent="0">
              <a:buNone/>
              <a:defRPr/>
            </a:lvl9pPr>
          </a:lstStyle>
          <a:p>
            <a:pPr lvl="0"/>
            <a:r>
              <a:rPr lang="en-US" noProof="0" dirty="0"/>
              <a:t>Text starts here</a:t>
            </a:r>
          </a:p>
          <a:p>
            <a:pPr lvl="1"/>
            <a:r>
              <a:rPr lang="en-US" noProof="0" dirty="0"/>
              <a:t>1</a:t>
            </a:r>
          </a:p>
          <a:p>
            <a:pPr lvl="2"/>
            <a:r>
              <a:rPr lang="en-US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123084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C59AEFFB-A2C5-48A3-B035-E3131909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EA2BD4F-8BC0-4B6D-B930-6AD196FC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A6D88C5-1778-4CAF-BAC6-572F0FBF3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35" y="1557387"/>
            <a:ext cx="5401204" cy="4462673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AFD474F8-D449-4C2E-BF1C-65919B7959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4740" y="1557387"/>
            <a:ext cx="5401204" cy="4462673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EF209FB0-27AD-4CD8-ACF3-25B38796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CE50DFB9-30CB-4393-95F9-43818ED7CA31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76002" y="692697"/>
            <a:ext cx="8015503" cy="57594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82101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65">
          <p15:clr>
            <a:srgbClr val="FBAE40"/>
          </p15:clr>
        </p15:guide>
        <p15:guide id="2" pos="391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C59AEFFB-A2C5-48A3-B035-E3131909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EA2BD4F-8BC0-4B6D-B930-6AD196FC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EF209FB0-27AD-4CD8-ACF3-25B38796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xmlns="" id="{01A543C5-0923-4011-88F7-D445ADA3FA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34" y="1559610"/>
            <a:ext cx="3522541" cy="446019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xmlns="" id="{86E3EC90-0565-4B26-8939-5107C41701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1972" y="1559610"/>
            <a:ext cx="3523200" cy="446019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xmlns="" id="{5C77E6BF-8629-45A4-A5C6-64ED25A237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88871" y="1559610"/>
            <a:ext cx="3523200" cy="446019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73107134-9282-4C6A-8902-8E0E1C3CEEC3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576002" y="692697"/>
            <a:ext cx="8015503" cy="57594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555383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80">
          <p15:clr>
            <a:srgbClr val="FBAE40"/>
          </p15:clr>
        </p15:guide>
        <p15:guide id="2" pos="390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C59AEFFB-A2C5-48A3-B035-E3131909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EA2BD4F-8BC0-4B6D-B930-6AD196FC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A6D88C5-1778-4CAF-BAC6-572F0FBF3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34" y="1559610"/>
            <a:ext cx="3522541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AFD474F8-D449-4C2E-BF1C-65919B7959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1972" y="1559610"/>
            <a:ext cx="3523200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EF209FB0-27AD-4CD8-ACF3-25B38796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91AEC30E-7251-42AE-A406-434586F3A4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88871" y="1559610"/>
            <a:ext cx="3523200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xmlns="" id="{AC4D81AD-4DC6-4559-9360-8DE8561E70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9930" y="3906436"/>
            <a:ext cx="3522541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xmlns="" id="{5360A34E-2154-46C4-AE80-0218A3C824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34071" y="3906436"/>
            <a:ext cx="3523200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xmlns="" id="{047A72D6-C5E7-4085-8097-97BF31A48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88871" y="3906436"/>
            <a:ext cx="3523200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4F0E24D2-C2C2-49AA-AB99-16C50CE6E4A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576002" y="692697"/>
            <a:ext cx="8015503" cy="57594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0126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80">
          <p15:clr>
            <a:srgbClr val="FBAE40"/>
          </p15:clr>
        </p15:guide>
        <p15:guide id="2" pos="390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C59AEFFB-A2C5-48A3-B035-E3131909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EA2BD4F-8BC0-4B6D-B930-6AD196FC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A6D88C5-1778-4CAF-BAC6-572F0FBF3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34" y="1563766"/>
            <a:ext cx="2582436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AFD474F8-D449-4C2E-BF1C-65919B7959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95135" y="1563766"/>
            <a:ext cx="2582400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EF209FB0-27AD-4CD8-ACF3-25B38796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91AEC30E-7251-42AE-A406-434586F3A4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4500" y="1563766"/>
            <a:ext cx="2582400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xmlns="" id="{AC4D81AD-4DC6-4559-9360-8DE8561E70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9930" y="3906436"/>
            <a:ext cx="2582436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xmlns="" id="{5360A34E-2154-46C4-AE80-0218A3C824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97932" y="3906436"/>
            <a:ext cx="2582400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xmlns="" id="{047A72D6-C5E7-4085-8097-97BF31A48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15899" y="3906436"/>
            <a:ext cx="2582400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xmlns="" id="{C27A54A8-ED21-427A-82BD-A408FE3E4E3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33867" y="1563766"/>
            <a:ext cx="2582400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xmlns="" id="{F86DD1CD-8869-4499-B4FF-D645FA1655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33867" y="3906436"/>
            <a:ext cx="2582400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C35BC650-6FC1-4D26-9B90-CDC5299AA0ED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576002" y="692697"/>
            <a:ext cx="8015503" cy="57594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1060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66">
          <p15:clr>
            <a:srgbClr val="FBAE40"/>
          </p15:clr>
        </p15:guide>
        <p15:guide id="2" pos="391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C59AEFFB-A2C5-48A3-B035-E3131909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EA2BD4F-8BC0-4B6D-B930-6AD196FC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33996CBB-C9BA-4404-8562-4690577A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3488F739-8FBA-4EC4-AD49-514CDD233E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2011" y="1557338"/>
            <a:ext cx="5424256" cy="4462722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FD54C96-35BA-48EB-A3B0-D86A7D96766F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76002" y="692697"/>
            <a:ext cx="8015503" cy="57594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263" y="1557386"/>
            <a:ext cx="5424487" cy="4463102"/>
          </a:xfrm>
        </p:spPr>
        <p:txBody>
          <a:bodyPr/>
          <a:lstStyle>
            <a:lvl1pPr marL="36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648000" marR="0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800"/>
            </a:lvl2pPr>
            <a:lvl3pPr marL="936000" marR="0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 sz="1600"/>
            </a:lvl3pPr>
            <a:lvl4pPr marL="1224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400"/>
            </a:lvl4pPr>
            <a:lvl5pPr marL="1512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5pPr>
            <a:lvl6pPr marL="180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6pPr>
            <a:lvl7pPr marL="2088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7pPr>
            <a:lvl8pPr marL="2376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8pPr>
            <a:lvl9pPr marL="2592000" indent="0">
              <a:buNone/>
              <a:defRPr/>
            </a:lvl9pPr>
          </a:lstStyle>
          <a:p>
            <a:pPr marL="360000" marR="0" lvl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starts here</a:t>
            </a:r>
          </a:p>
          <a:p>
            <a:pPr marL="648000" marR="0" lvl="1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936000" marR="0" lvl="2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1224000" marR="0" lvl="3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1512000" marR="0" lvl="4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1800000" marR="0" lvl="5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2088000" marR="0" lvl="6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  <a:p>
            <a:pPr marL="2376000" marR="0" lvl="7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3435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80">
          <p15:clr>
            <a:srgbClr val="FBAE40"/>
          </p15:clr>
        </p15:guide>
        <p15:guide id="2" pos="39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C59AEFFB-A2C5-48A3-B035-E3131909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EA2BD4F-8BC0-4B6D-B930-6AD196FC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33996CBB-C9BA-4404-8562-4690577A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3488F739-8FBA-4EC4-AD49-514CDD233E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9789" y="1556792"/>
            <a:ext cx="2587331" cy="211134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0FAFE790-F78F-46F8-A34B-1EA60CC5DB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8936" y="1556792"/>
            <a:ext cx="2587331" cy="211134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 dirty="0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xmlns="" id="{76DE9D2D-6EF5-4AFA-BE25-84BBE25399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2010" y="3908002"/>
            <a:ext cx="2587331" cy="211134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xmlns="" id="{0E8E4945-BF14-463E-8E7E-AB496F668B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28936" y="3908002"/>
            <a:ext cx="2587331" cy="211134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693C1B84-F04D-472D-A6E9-887C5FF308F6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76002" y="692697"/>
            <a:ext cx="8015503" cy="57594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263" y="1557386"/>
            <a:ext cx="5424487" cy="4463102"/>
          </a:xfrm>
        </p:spPr>
        <p:txBody>
          <a:bodyPr/>
          <a:lstStyle>
            <a:lvl1pPr marL="36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648000" marR="0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800"/>
            </a:lvl2pPr>
            <a:lvl3pPr marL="936000" marR="0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 sz="1600"/>
            </a:lvl3pPr>
            <a:lvl4pPr marL="1224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400"/>
            </a:lvl4pPr>
            <a:lvl5pPr marL="1512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5pPr>
            <a:lvl6pPr marL="180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6pPr>
            <a:lvl7pPr marL="2088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7pPr>
            <a:lvl8pPr marL="2376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8pPr>
            <a:lvl9pPr marL="2592000" indent="0">
              <a:buNone/>
              <a:defRPr/>
            </a:lvl9pPr>
          </a:lstStyle>
          <a:p>
            <a:pPr marL="360000" marR="0" lvl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starts here</a:t>
            </a:r>
          </a:p>
          <a:p>
            <a:pPr marL="648000" marR="0" lvl="1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936000" marR="0" lvl="2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1224000" marR="0" lvl="3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1512000" marR="0" lvl="4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1800000" marR="0" lvl="5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2088000" marR="0" lvl="6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  <a:p>
            <a:pPr marL="2376000" marR="0" lvl="7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913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80">
          <p15:clr>
            <a:srgbClr val="FBAE40"/>
          </p15:clr>
        </p15:guide>
        <p15:guide id="2" pos="39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7E8A30-A1BC-4D72-8164-906CE3E85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683" y="-1"/>
            <a:ext cx="12240683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" y="1122363"/>
            <a:ext cx="8015817" cy="2076530"/>
          </a:xfrm>
        </p:spPr>
        <p:txBody>
          <a:bodyPr anchor="b"/>
          <a:lstStyle>
            <a:lvl1pPr algn="l">
              <a:lnSpc>
                <a:spcPts val="6398"/>
              </a:lnSpc>
              <a:defRPr sz="6398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2" y="4071501"/>
            <a:ext cx="8015503" cy="1156933"/>
          </a:xfrm>
        </p:spPr>
        <p:txBody>
          <a:bodyPr/>
          <a:lstStyle>
            <a:lvl1pPr marL="0" indent="0" algn="l">
              <a:lnSpc>
                <a:spcPts val="2239"/>
              </a:lnSpc>
              <a:buNone/>
              <a:defRPr sz="1800">
                <a:solidFill>
                  <a:schemeClr val="tx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First name, Last name, </a:t>
            </a:r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940D9F47-A72E-457E-8695-B956DB9BB9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731" y="3512346"/>
            <a:ext cx="8015503" cy="347290"/>
          </a:xfrm>
        </p:spPr>
        <p:txBody>
          <a:bodyPr/>
          <a:lstStyle>
            <a:lvl1pPr marL="68262" indent="0">
              <a:lnSpc>
                <a:spcPts val="2239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rgbClr val="FFC000"/>
                </a:solidFill>
              </a:defRPr>
            </a:lvl2pPr>
            <a:lvl3pPr>
              <a:defRPr>
                <a:solidFill>
                  <a:srgbClr val="FFC000"/>
                </a:solidFill>
              </a:defRPr>
            </a:lvl3pPr>
            <a:lvl4pPr>
              <a:defRPr>
                <a:solidFill>
                  <a:srgbClr val="FFC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C9AD75-A696-2A43-8DD3-2D4C643A5C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38" y="282380"/>
            <a:ext cx="1152000" cy="437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2235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C59AEFFB-A2C5-48A3-B035-E3131909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EA2BD4F-8BC0-4B6D-B930-6AD196FC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33996CBB-C9BA-4404-8562-4690577A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3488F739-8FBA-4EC4-AD49-514CDD233E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9789" y="1556792"/>
            <a:ext cx="2587331" cy="211134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0FAFE790-F78F-46F8-A34B-1EA60CC5DB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8936" y="1556792"/>
            <a:ext cx="2587331" cy="211134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693C1B84-F04D-472D-A6E9-887C5FF308F6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76002" y="692697"/>
            <a:ext cx="8015503" cy="57594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263" y="1557386"/>
            <a:ext cx="5424487" cy="4463102"/>
          </a:xfrm>
        </p:spPr>
        <p:txBody>
          <a:bodyPr/>
          <a:lstStyle>
            <a:lvl1pPr marL="36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648000" marR="0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800"/>
            </a:lvl2pPr>
            <a:lvl3pPr marL="936000" marR="0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 sz="1600"/>
            </a:lvl3pPr>
            <a:lvl4pPr marL="1224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400"/>
            </a:lvl4pPr>
            <a:lvl5pPr marL="1512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5pPr>
            <a:lvl6pPr marL="180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6pPr>
            <a:lvl7pPr marL="2088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7pPr>
            <a:lvl8pPr marL="2376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8pPr>
            <a:lvl9pPr marL="2592000" indent="0">
              <a:buNone/>
              <a:defRPr/>
            </a:lvl9pPr>
          </a:lstStyle>
          <a:p>
            <a:pPr marL="360000" marR="0" lvl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starts here</a:t>
            </a:r>
          </a:p>
          <a:p>
            <a:pPr marL="648000" marR="0" lvl="1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936000" marR="0" lvl="2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1224000" marR="0" lvl="3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1512000" marR="0" lvl="4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1800000" marR="0" lvl="5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2088000" marR="0" lvl="6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  <a:p>
            <a:pPr marL="2376000" marR="0" lvl="7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9679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80">
          <p15:clr>
            <a:srgbClr val="FBAE40"/>
          </p15:clr>
        </p15:guide>
        <p15:guide id="2" pos="39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C59AEFFB-A2C5-48A3-B035-E3131909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EA2BD4F-8BC0-4B6D-B930-6AD196FC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A6D88C5-1778-4CAF-BAC6-572F0FBF3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34" y="1563766"/>
            <a:ext cx="3522541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AFD474F8-D449-4C2E-BF1C-65919B7959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1972" y="1563766"/>
            <a:ext cx="3523200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EF209FB0-27AD-4CD8-ACF3-25B38796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91AEC30E-7251-42AE-A406-434586F3A4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88871" y="1563766"/>
            <a:ext cx="3523200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515A51B3-3CF2-43F9-A78D-688365920428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576002" y="692697"/>
            <a:ext cx="8015503" cy="57594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35463" y="3908424"/>
            <a:ext cx="3519710" cy="2111375"/>
          </a:xfrm>
        </p:spPr>
        <p:txBody>
          <a:bodyPr/>
          <a:lstStyle>
            <a:lvl1pPr marL="36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648000" marR="0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800"/>
            </a:lvl2pPr>
            <a:lvl3pPr marL="936000" marR="0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 sz="1600"/>
            </a:lvl3pPr>
            <a:lvl4pPr marL="1224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400"/>
            </a:lvl4pPr>
            <a:lvl5pPr marL="1512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5pPr>
            <a:lvl6pPr indent="-288000">
              <a:spcBef>
                <a:spcPts val="600"/>
              </a:spcBef>
              <a:spcAft>
                <a:spcPts val="600"/>
              </a:spcAft>
              <a:defRPr sz="1200"/>
            </a:lvl6pPr>
            <a:lvl7pPr indent="-288000">
              <a:spcBef>
                <a:spcPts val="600"/>
              </a:spcBef>
              <a:spcAft>
                <a:spcPts val="600"/>
              </a:spcAft>
              <a:defRPr sz="1200"/>
            </a:lvl7pPr>
            <a:lvl8pPr indent="-288000">
              <a:spcBef>
                <a:spcPts val="600"/>
              </a:spcBef>
              <a:spcAft>
                <a:spcPts val="600"/>
              </a:spcAft>
              <a:defRPr sz="1200"/>
            </a:lvl8pPr>
            <a:lvl9pPr marL="2592000" indent="0">
              <a:buNone/>
              <a:defRPr/>
            </a:lvl9pPr>
          </a:lstStyle>
          <a:p>
            <a:pPr marL="360000" marR="0" lvl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starts here</a:t>
            </a:r>
          </a:p>
          <a:p>
            <a:pPr marL="648000" marR="0" lvl="1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936000" marR="0" lvl="2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1224000" marR="0" lvl="3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1512000" marR="0" lvl="4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582390" y="3904563"/>
            <a:ext cx="3519710" cy="2111375"/>
          </a:xfrm>
        </p:spPr>
        <p:txBody>
          <a:bodyPr/>
          <a:lstStyle>
            <a:lvl1pPr marL="36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648000" marR="0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800"/>
            </a:lvl2pPr>
            <a:lvl3pPr marL="936000" marR="0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 sz="1600"/>
            </a:lvl3pPr>
            <a:lvl4pPr marL="1224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400"/>
            </a:lvl4pPr>
            <a:lvl5pPr marL="1512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5pPr>
            <a:lvl6pPr indent="-288000">
              <a:spcBef>
                <a:spcPts val="600"/>
              </a:spcBef>
              <a:spcAft>
                <a:spcPts val="600"/>
              </a:spcAft>
              <a:defRPr sz="1200"/>
            </a:lvl6pPr>
            <a:lvl7pPr indent="-288000">
              <a:spcBef>
                <a:spcPts val="600"/>
              </a:spcBef>
              <a:spcAft>
                <a:spcPts val="600"/>
              </a:spcAft>
              <a:defRPr sz="1200"/>
            </a:lvl7pPr>
            <a:lvl8pPr indent="-288000">
              <a:spcBef>
                <a:spcPts val="600"/>
              </a:spcBef>
              <a:spcAft>
                <a:spcPts val="600"/>
              </a:spcAft>
              <a:defRPr sz="1200"/>
            </a:lvl8pPr>
            <a:lvl9pPr marL="2592000" indent="0">
              <a:buNone/>
              <a:defRPr/>
            </a:lvl9pPr>
          </a:lstStyle>
          <a:p>
            <a:pPr marL="360000" marR="0" lvl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starts here</a:t>
            </a:r>
          </a:p>
          <a:p>
            <a:pPr marL="648000" marR="0" lvl="1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936000" marR="0" lvl="2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1224000" marR="0" lvl="3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1512000" marR="0" lvl="4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5" hasCustomPrompt="1"/>
          </p:nvPr>
        </p:nvSpPr>
        <p:spPr>
          <a:xfrm>
            <a:off x="8096028" y="3904562"/>
            <a:ext cx="3519710" cy="2111375"/>
          </a:xfrm>
        </p:spPr>
        <p:txBody>
          <a:bodyPr/>
          <a:lstStyle>
            <a:lvl1pPr marL="36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648000" marR="0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800"/>
            </a:lvl2pPr>
            <a:lvl3pPr marL="936000" marR="0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 sz="1600"/>
            </a:lvl3pPr>
            <a:lvl4pPr marL="1224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400"/>
            </a:lvl4pPr>
            <a:lvl5pPr marL="1512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5pPr>
            <a:lvl6pPr indent="-288000">
              <a:spcBef>
                <a:spcPts val="600"/>
              </a:spcBef>
              <a:spcAft>
                <a:spcPts val="600"/>
              </a:spcAft>
              <a:defRPr sz="1200"/>
            </a:lvl6pPr>
            <a:lvl7pPr indent="-288000">
              <a:spcBef>
                <a:spcPts val="600"/>
              </a:spcBef>
              <a:spcAft>
                <a:spcPts val="600"/>
              </a:spcAft>
              <a:defRPr sz="1200"/>
            </a:lvl7pPr>
            <a:lvl8pPr indent="-288000">
              <a:spcBef>
                <a:spcPts val="600"/>
              </a:spcBef>
              <a:spcAft>
                <a:spcPts val="600"/>
              </a:spcAft>
              <a:defRPr sz="1200"/>
            </a:lvl8pPr>
            <a:lvl9pPr marL="2592000" indent="0">
              <a:buNone/>
              <a:defRPr/>
            </a:lvl9pPr>
          </a:lstStyle>
          <a:p>
            <a:pPr marL="360000" marR="0" lvl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starts here</a:t>
            </a:r>
          </a:p>
          <a:p>
            <a:pPr marL="648000" marR="0" lvl="1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936000" marR="0" lvl="2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1224000" marR="0" lvl="3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1512000" marR="0" lvl="4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77516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84">
          <p15:clr>
            <a:srgbClr val="FBAE40"/>
          </p15:clr>
        </p15:guide>
        <p15:guide id="2" pos="4949">
          <p15:clr>
            <a:srgbClr val="FBAE40"/>
          </p15:clr>
        </p15:guide>
        <p15:guide id="3" orient="horz" pos="2462">
          <p15:clr>
            <a:srgbClr val="FBAE40"/>
          </p15:clr>
        </p15:guide>
        <p15:guide id="4" pos="2731">
          <p15:clr>
            <a:srgbClr val="FBAE40"/>
          </p15:clr>
        </p15:guide>
        <p15:guide id="5" pos="50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C59AEFFB-A2C5-48A3-B035-E3131909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9EA2BD4F-8BC0-4B6D-B930-6AD196FC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A6D88C5-1778-4CAF-BAC6-572F0FBF3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734" y="1563766"/>
            <a:ext cx="2582436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AFD474F8-D449-4C2E-BF1C-65919B7959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93331" y="1563766"/>
            <a:ext cx="2582919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EF209FB0-27AD-4CD8-ACF3-25B38796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91AEC30E-7251-42AE-A406-434586F3A4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1411" y="1563766"/>
            <a:ext cx="2582919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xmlns="" id="{9D51C6FE-DF33-432E-8C26-6B3491F3111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29490" y="1563766"/>
            <a:ext cx="2582919" cy="2110888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2D8DB8FD-69B6-4E03-96DF-E25C7F7E7093}"/>
              </a:ext>
            </a:extLst>
          </p:cNvPr>
          <p:cNvSpPr>
            <a:spLocks noGrp="1"/>
          </p:cNvSpPr>
          <p:nvPr>
            <p:ph type="subTitle" idx="25" hasCustomPrompt="1"/>
          </p:nvPr>
        </p:nvSpPr>
        <p:spPr>
          <a:xfrm>
            <a:off x="576002" y="692697"/>
            <a:ext cx="8015503" cy="57594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733" y="3908425"/>
            <a:ext cx="2578922" cy="2111375"/>
          </a:xfrm>
        </p:spPr>
        <p:txBody>
          <a:bodyPr/>
          <a:lstStyle>
            <a:lvl1pPr marL="36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648000" marR="0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800"/>
            </a:lvl2pPr>
            <a:lvl3pPr marL="936000" marR="0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 sz="1600"/>
            </a:lvl3pPr>
            <a:lvl4pPr marL="1224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400"/>
            </a:lvl4pPr>
            <a:lvl5pPr marL="1512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5pPr>
            <a:lvl6pPr indent="-288000">
              <a:spcBef>
                <a:spcPts val="600"/>
              </a:spcBef>
              <a:spcAft>
                <a:spcPts val="600"/>
              </a:spcAft>
              <a:defRPr sz="1200"/>
            </a:lvl6pPr>
            <a:lvl7pPr indent="-288000">
              <a:spcBef>
                <a:spcPts val="600"/>
              </a:spcBef>
              <a:spcAft>
                <a:spcPts val="600"/>
              </a:spcAft>
              <a:defRPr sz="1200"/>
            </a:lvl7pPr>
            <a:lvl8pPr indent="-288000">
              <a:spcBef>
                <a:spcPts val="600"/>
              </a:spcBef>
              <a:spcAft>
                <a:spcPts val="600"/>
              </a:spcAft>
              <a:defRPr sz="1200"/>
            </a:lvl8pPr>
            <a:lvl9pPr marL="2592000" indent="0">
              <a:buNone/>
              <a:defRPr/>
            </a:lvl9pPr>
          </a:lstStyle>
          <a:p>
            <a:pPr marL="360000" marR="0" lvl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starts here</a:t>
            </a:r>
          </a:p>
          <a:p>
            <a:pPr marL="648000" marR="0" lvl="1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936000" marR="0" lvl="2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1224000" marR="0" lvl="3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1512000" marR="0" lvl="4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6" hasCustomPrompt="1"/>
          </p:nvPr>
        </p:nvSpPr>
        <p:spPr>
          <a:xfrm>
            <a:off x="3387486" y="3908425"/>
            <a:ext cx="2578922" cy="2111375"/>
          </a:xfrm>
        </p:spPr>
        <p:txBody>
          <a:bodyPr/>
          <a:lstStyle>
            <a:lvl1pPr marL="36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648000" marR="0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800"/>
            </a:lvl2pPr>
            <a:lvl3pPr marL="936000" marR="0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 sz="1600"/>
            </a:lvl3pPr>
            <a:lvl4pPr marL="1224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400"/>
            </a:lvl4pPr>
            <a:lvl5pPr marL="1512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5pPr>
            <a:lvl6pPr indent="-288000">
              <a:spcBef>
                <a:spcPts val="600"/>
              </a:spcBef>
              <a:spcAft>
                <a:spcPts val="600"/>
              </a:spcAft>
              <a:defRPr sz="1200"/>
            </a:lvl6pPr>
            <a:lvl7pPr indent="-288000">
              <a:spcBef>
                <a:spcPts val="600"/>
              </a:spcBef>
              <a:spcAft>
                <a:spcPts val="600"/>
              </a:spcAft>
              <a:defRPr sz="1200"/>
            </a:lvl7pPr>
            <a:lvl8pPr indent="-288000">
              <a:spcBef>
                <a:spcPts val="600"/>
              </a:spcBef>
              <a:spcAft>
                <a:spcPts val="600"/>
              </a:spcAft>
              <a:defRPr sz="1200"/>
            </a:lvl8pPr>
            <a:lvl9pPr marL="2592000" indent="0">
              <a:buNone/>
              <a:defRPr/>
            </a:lvl9pPr>
          </a:lstStyle>
          <a:p>
            <a:pPr marL="360000" marR="0" lvl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starts here</a:t>
            </a:r>
          </a:p>
          <a:p>
            <a:pPr marL="648000" marR="0" lvl="1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936000" marR="0" lvl="2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1224000" marR="0" lvl="3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1512000" marR="0" lvl="4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7" hasCustomPrompt="1"/>
          </p:nvPr>
        </p:nvSpPr>
        <p:spPr>
          <a:xfrm>
            <a:off x="6215408" y="3900702"/>
            <a:ext cx="2578922" cy="2111375"/>
          </a:xfrm>
        </p:spPr>
        <p:txBody>
          <a:bodyPr/>
          <a:lstStyle>
            <a:lvl1pPr marL="36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648000" marR="0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800"/>
            </a:lvl2pPr>
            <a:lvl3pPr marL="936000" marR="0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 sz="1600"/>
            </a:lvl3pPr>
            <a:lvl4pPr marL="1224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400"/>
            </a:lvl4pPr>
            <a:lvl5pPr marL="1512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5pPr>
            <a:lvl6pPr indent="-288000">
              <a:spcBef>
                <a:spcPts val="600"/>
              </a:spcBef>
              <a:spcAft>
                <a:spcPts val="600"/>
              </a:spcAft>
              <a:defRPr sz="1200"/>
            </a:lvl6pPr>
            <a:lvl7pPr indent="-288000">
              <a:spcBef>
                <a:spcPts val="600"/>
              </a:spcBef>
              <a:spcAft>
                <a:spcPts val="600"/>
              </a:spcAft>
              <a:defRPr sz="1200"/>
            </a:lvl7pPr>
            <a:lvl8pPr indent="-288000">
              <a:spcBef>
                <a:spcPts val="600"/>
              </a:spcBef>
              <a:spcAft>
                <a:spcPts val="600"/>
              </a:spcAft>
              <a:defRPr sz="1200"/>
            </a:lvl8pPr>
            <a:lvl9pPr marL="2592000" indent="0">
              <a:buNone/>
              <a:defRPr/>
            </a:lvl9pPr>
          </a:lstStyle>
          <a:p>
            <a:pPr marL="360000" marR="0" lvl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starts here</a:t>
            </a:r>
          </a:p>
          <a:p>
            <a:pPr marL="648000" marR="0" lvl="1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936000" marR="0" lvl="2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1224000" marR="0" lvl="3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1512000" marR="0" lvl="4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8" hasCustomPrompt="1"/>
          </p:nvPr>
        </p:nvSpPr>
        <p:spPr>
          <a:xfrm>
            <a:off x="9027161" y="3908425"/>
            <a:ext cx="2578922" cy="2111375"/>
          </a:xfrm>
        </p:spPr>
        <p:txBody>
          <a:bodyPr/>
          <a:lstStyle>
            <a:lvl1pPr marL="36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648000" marR="0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800"/>
            </a:lvl2pPr>
            <a:lvl3pPr marL="936000" marR="0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 sz="1600"/>
            </a:lvl3pPr>
            <a:lvl4pPr marL="1224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400"/>
            </a:lvl4pPr>
            <a:lvl5pPr marL="1512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5pPr>
            <a:lvl6pPr indent="-288000">
              <a:spcBef>
                <a:spcPts val="600"/>
              </a:spcBef>
              <a:spcAft>
                <a:spcPts val="600"/>
              </a:spcAft>
              <a:defRPr sz="1200"/>
            </a:lvl6pPr>
            <a:lvl7pPr indent="-288000">
              <a:spcBef>
                <a:spcPts val="600"/>
              </a:spcBef>
              <a:spcAft>
                <a:spcPts val="600"/>
              </a:spcAft>
              <a:defRPr sz="1200"/>
            </a:lvl7pPr>
            <a:lvl8pPr indent="-288000">
              <a:spcBef>
                <a:spcPts val="600"/>
              </a:spcBef>
              <a:spcAft>
                <a:spcPts val="600"/>
              </a:spcAft>
              <a:defRPr sz="1200"/>
            </a:lvl8pPr>
            <a:lvl9pPr marL="2592000" indent="0">
              <a:buNone/>
              <a:defRPr/>
            </a:lvl9pPr>
          </a:lstStyle>
          <a:p>
            <a:pPr marL="360000" marR="0" lvl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starts here</a:t>
            </a:r>
          </a:p>
          <a:p>
            <a:pPr marL="648000" marR="0" lvl="1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936000" marR="0" lvl="2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1224000" marR="0" lvl="3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1512000" marR="0" lvl="4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591240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84">
          <p15:clr>
            <a:srgbClr val="FBAE40"/>
          </p15:clr>
        </p15:guide>
        <p15:guide id="2" pos="4949">
          <p15:clr>
            <a:srgbClr val="FBAE40"/>
          </p15:clr>
        </p15:guide>
        <p15:guide id="3" orient="horz" pos="2462">
          <p15:clr>
            <a:srgbClr val="FBAE40"/>
          </p15:clr>
        </p15:guide>
        <p15:guide id="4" pos="2731">
          <p15:clr>
            <a:srgbClr val="FBAE40"/>
          </p15:clr>
        </p15:guide>
        <p15:guide id="5" pos="50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CA64997-3241-47B7-AC75-94EF2DD8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9E53618-2B95-4FFA-9DA4-7A7922C5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152AAC18-E075-42D2-A804-225B81ED753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76002" y="692697"/>
            <a:ext cx="8015503" cy="57594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70619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1FED69-0DC9-4C86-9C11-B16EF18F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2767FB-BE2E-4FE5-9DCD-F1516958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67871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1FED69-0DC9-4C86-9C11-B16EF18F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u-blox AG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2767FB-BE2E-4FE5-9DCD-F1516958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xmlns="" id="{A7E1B9B3-27FF-4EEC-BE80-9C7AAADA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1605304"/>
            <a:ext cx="8015817" cy="575942"/>
          </a:xfrm>
        </p:spPr>
        <p:txBody>
          <a:bodyPr/>
          <a:lstStyle>
            <a:lvl1pPr>
              <a:lnSpc>
                <a:spcPts val="6398"/>
              </a:lnSpc>
              <a:defRPr sz="6398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A5FEC6-6B6A-3345-8827-7EB70E82BF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200" y="280800"/>
            <a:ext cx="1152000" cy="4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89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1FED69-0DC9-4C86-9C11-B16EF18F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u-blox AG</a:t>
            </a:r>
            <a:endParaRPr lang="x-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2767FB-BE2E-4FE5-9DCD-F1516958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xmlns="" id="{A7E1B9B3-27FF-4EEC-BE80-9C7AAADA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1605304"/>
            <a:ext cx="8015817" cy="575942"/>
          </a:xfrm>
        </p:spPr>
        <p:txBody>
          <a:bodyPr/>
          <a:lstStyle>
            <a:lvl1pPr>
              <a:lnSpc>
                <a:spcPts val="6398"/>
              </a:lnSpc>
              <a:defRPr sz="6398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6895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" y="1122363"/>
            <a:ext cx="8015817" cy="2076530"/>
          </a:xfrm>
        </p:spPr>
        <p:txBody>
          <a:bodyPr anchor="b"/>
          <a:lstStyle>
            <a:lvl1pPr algn="l">
              <a:lnSpc>
                <a:spcPts val="6398"/>
              </a:lnSpc>
              <a:defRPr sz="6398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2" y="4071501"/>
            <a:ext cx="8015503" cy="1156933"/>
          </a:xfrm>
        </p:spPr>
        <p:txBody>
          <a:bodyPr/>
          <a:lstStyle>
            <a:lvl1pPr marL="0" indent="0" algn="l">
              <a:lnSpc>
                <a:spcPts val="2239"/>
              </a:lnSpc>
              <a:buNone/>
              <a:defRPr sz="1800">
                <a:solidFill>
                  <a:schemeClr val="bg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First name, Last name, </a:t>
            </a:r>
            <a:r>
              <a:rPr lang="en-US" dirty="0" smtClean="0"/>
              <a:t>Position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xmlns="" id="{8E4C38B1-794E-4532-99C3-63CA01465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731" y="3512346"/>
            <a:ext cx="8015503" cy="347290"/>
          </a:xfrm>
        </p:spPr>
        <p:txBody>
          <a:bodyPr/>
          <a:lstStyle>
            <a:lvl1pPr marL="0" indent="0">
              <a:lnSpc>
                <a:spcPts val="2239"/>
              </a:lnSpc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rgbClr val="FFC000"/>
                </a:solidFill>
              </a:defRPr>
            </a:lvl2pPr>
            <a:lvl3pPr>
              <a:defRPr>
                <a:solidFill>
                  <a:srgbClr val="FFC000"/>
                </a:solidFill>
              </a:defRPr>
            </a:lvl3pPr>
            <a:lvl4pPr>
              <a:defRPr>
                <a:solidFill>
                  <a:srgbClr val="FFC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n-US" dirty="0"/>
              <a:t>Date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E0E454-450E-4331-8F80-A1C7BDE7E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031" y="278212"/>
            <a:ext cx="1148400" cy="4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4" y="1557386"/>
            <a:ext cx="8208433" cy="4463102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tabLst>
                <a:tab pos="8203650" algn="r"/>
              </a:tabLst>
              <a:defRPr sz="2799" b="1" u="sng">
                <a:latin typeface="+mj-lt"/>
              </a:defRPr>
            </a:lvl1pPr>
            <a:lvl2pPr marL="239106" indent="-239106">
              <a:lnSpc>
                <a:spcPct val="105000"/>
              </a:lnSpc>
              <a:spcBef>
                <a:spcPts val="0"/>
              </a:spcBef>
              <a:tabLst>
                <a:tab pos="8203650" algn="r"/>
              </a:tabLst>
              <a:defRPr sz="2399"/>
            </a:lvl2pPr>
            <a:lvl3pPr marL="478211" indent="-241222">
              <a:lnSpc>
                <a:spcPct val="105000"/>
              </a:lnSpc>
              <a:spcBef>
                <a:spcPts val="0"/>
              </a:spcBef>
              <a:tabLst>
                <a:tab pos="8203650" algn="r"/>
              </a:tabLst>
              <a:defRPr sz="2000"/>
            </a:lvl3pPr>
            <a:lvl4pPr marL="715201" indent="-239106">
              <a:lnSpc>
                <a:spcPct val="105000"/>
              </a:lnSpc>
              <a:spcBef>
                <a:spcPts val="0"/>
              </a:spcBef>
              <a:tabLst>
                <a:tab pos="8203650" algn="r"/>
              </a:tabLst>
              <a:defRPr sz="1800"/>
            </a:lvl4pPr>
            <a:lvl5pPr marL="956422" indent="-234874">
              <a:lnSpc>
                <a:spcPct val="105000"/>
              </a:lnSpc>
              <a:spcBef>
                <a:spcPts val="0"/>
              </a:spcBef>
              <a:tabLst>
                <a:tab pos="8203650" algn="r"/>
              </a:tabLs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477201-FBDC-46E4-B578-A4292E65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7482F5-1ABE-43E6-95C9-44DF2F0C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B827B-3A9F-443E-8A19-3DE331EF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9217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2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4" y="1557386"/>
            <a:ext cx="8208433" cy="4463102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tabLst>
                <a:tab pos="8203650" algn="r"/>
              </a:tabLst>
              <a:defRPr sz="2799" b="1" u="sng">
                <a:solidFill>
                  <a:schemeClr val="bg1"/>
                </a:solidFill>
                <a:latin typeface="+mj-lt"/>
              </a:defRPr>
            </a:lvl1pPr>
            <a:lvl2pPr marL="239106" indent="-239106">
              <a:lnSpc>
                <a:spcPct val="105000"/>
              </a:lnSpc>
              <a:spcBef>
                <a:spcPts val="0"/>
              </a:spcBef>
              <a:tabLst>
                <a:tab pos="8203650" algn="r"/>
              </a:tabLst>
              <a:defRPr sz="2399">
                <a:solidFill>
                  <a:schemeClr val="bg1"/>
                </a:solidFill>
              </a:defRPr>
            </a:lvl2pPr>
            <a:lvl3pPr marL="478211" indent="-241222">
              <a:lnSpc>
                <a:spcPct val="105000"/>
              </a:lnSpc>
              <a:spcBef>
                <a:spcPts val="0"/>
              </a:spcBef>
              <a:tabLst>
                <a:tab pos="8203650" algn="r"/>
              </a:tabLst>
              <a:defRPr sz="2000">
                <a:solidFill>
                  <a:schemeClr val="bg1"/>
                </a:solidFill>
              </a:defRPr>
            </a:lvl3pPr>
            <a:lvl4pPr marL="715201" indent="-239106">
              <a:lnSpc>
                <a:spcPct val="105000"/>
              </a:lnSpc>
              <a:spcBef>
                <a:spcPts val="0"/>
              </a:spcBef>
              <a:tabLst>
                <a:tab pos="8203650" algn="r"/>
              </a:tabLst>
              <a:defRPr sz="1800">
                <a:solidFill>
                  <a:schemeClr val="bg1"/>
                </a:solidFill>
              </a:defRPr>
            </a:lvl4pPr>
            <a:lvl5pPr marL="956422" indent="-234874">
              <a:lnSpc>
                <a:spcPct val="105000"/>
              </a:lnSpc>
              <a:spcBef>
                <a:spcPts val="0"/>
              </a:spcBef>
              <a:tabLst>
                <a:tab pos="8203650" algn="r"/>
              </a:tabLs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477201-FBDC-46E4-B578-A4292E65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u-blox AG</a:t>
            </a:r>
            <a:endParaRPr lang="x-non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7482F5-1ABE-43E6-95C9-44DF2F0C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8FD9C-D585-4D8C-A469-A0C5687D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6360B0-8C07-5340-8FC1-3D7103AD4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200" y="280800"/>
            <a:ext cx="1152000" cy="4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733" y="1557386"/>
            <a:ext cx="11040270" cy="4463102"/>
          </a:xfrm>
        </p:spPr>
        <p:txBody>
          <a:bodyPr/>
          <a:lstStyle>
            <a:lvl1pPr marL="360000" indent="-2880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400"/>
            </a:lvl1pPr>
            <a:lvl2pPr marL="648000" indent="-287338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000"/>
            </a:lvl2pPr>
            <a:lvl3pPr marL="936000" indent="-287338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/>
            </a:lvl3pPr>
            <a:lvl4pPr marL="1224000" indent="-2880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4pPr>
            <a:lvl5pPr marL="1512000" indent="-2880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5pPr>
            <a:lvl6pPr marL="1800000" indent="-2880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defRPr sz="1400"/>
            </a:lvl6pPr>
            <a:lvl7pPr marL="2088000" indent="-2880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defRPr sz="1400"/>
            </a:lvl7pPr>
            <a:lvl8pPr marL="2376000" indent="-28800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defRPr sz="1400"/>
            </a:lvl8pPr>
            <a:lvl9pPr marL="2592000" indent="0">
              <a:buNone/>
              <a:defRPr/>
            </a:lvl9pPr>
          </a:lstStyle>
          <a:p>
            <a:pPr lvl="0"/>
            <a:r>
              <a:rPr lang="en-US" noProof="0" dirty="0"/>
              <a:t>Text starts here</a:t>
            </a:r>
          </a:p>
          <a:p>
            <a:pPr lvl="1"/>
            <a:r>
              <a:rPr lang="en-US" noProof="0" dirty="0"/>
              <a:t>1</a:t>
            </a:r>
          </a:p>
          <a:p>
            <a:pPr lvl="2"/>
            <a:r>
              <a:rPr lang="en-US" noProof="0" dirty="0"/>
              <a:t>2</a:t>
            </a:r>
          </a:p>
          <a:p>
            <a:pPr lvl="3"/>
            <a:r>
              <a:rPr lang="en-US" noProof="0" dirty="0"/>
              <a:t>3</a:t>
            </a:r>
          </a:p>
          <a:p>
            <a:pPr lvl="4"/>
            <a:r>
              <a:rPr lang="en-US" noProof="0" dirty="0"/>
              <a:t>4</a:t>
            </a:r>
          </a:p>
          <a:p>
            <a:pPr lvl="5"/>
            <a:r>
              <a:rPr lang="en-US" noProof="0" dirty="0"/>
              <a:t>5</a:t>
            </a:r>
          </a:p>
          <a:p>
            <a:pPr lvl="6"/>
            <a:r>
              <a:rPr lang="en-US" noProof="0" dirty="0"/>
              <a:t>6</a:t>
            </a:r>
          </a:p>
          <a:p>
            <a:pPr lvl="7"/>
            <a:r>
              <a:rPr lang="en-US" noProof="0" dirty="0"/>
              <a:t>7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2E1907-4D33-4EE5-806C-C646C2CA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4288" y="6356351"/>
            <a:ext cx="2891499" cy="239926"/>
          </a:xfrm>
        </p:spPr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8053149-D0D9-494A-B4BA-768710A3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733" y="6356351"/>
            <a:ext cx="361256" cy="239926"/>
          </a:xfrm>
        </p:spPr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5A417E2-5699-465F-947D-9AF89414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278212"/>
            <a:ext cx="8015817" cy="57594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EA752605-404C-47E5-B57F-94953F89CF67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76002" y="692697"/>
            <a:ext cx="8015503" cy="57594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8299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2E1907-4D33-4EE5-806C-C646C2CA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8053149-D0D9-494A-B4BA-768710A3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C4B1F180-40F1-4D72-910C-E5A38640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559B2AF9-C4DE-48B5-A950-8AE7593E1A8E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76002" y="692697"/>
            <a:ext cx="8015503" cy="57594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733" y="1557386"/>
            <a:ext cx="11040270" cy="4463102"/>
          </a:xfrm>
        </p:spPr>
        <p:txBody>
          <a:bodyPr/>
          <a:lstStyle>
            <a:lvl1pPr marL="36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  <a:lvl2pPr marL="648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800"/>
            </a:lvl2pPr>
            <a:lvl3pPr marL="936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 sz="1600"/>
            </a:lvl3pPr>
            <a:lvl4pPr marL="1224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400"/>
            </a:lvl4pPr>
            <a:lvl5pPr marL="1512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5pPr>
            <a:lvl6pPr marL="1800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6pPr>
            <a:lvl7pPr marL="2088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7pPr>
            <a:lvl8pPr marL="2376000" marR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 sz="1200"/>
            </a:lvl8pPr>
            <a:lvl9pPr marL="2592000" indent="0">
              <a:buNone/>
              <a:defRPr/>
            </a:lvl9pPr>
          </a:lstStyle>
          <a:p>
            <a:pPr marL="360000" marR="0" lvl="0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 starts here</a:t>
            </a:r>
          </a:p>
          <a:p>
            <a:pPr marL="648000" marR="0" lvl="1" indent="-287338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936000" marR="0" lvl="2" indent="-28575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7838" algn="l"/>
                <a:tab pos="719138" algn="l"/>
                <a:tab pos="955675" algn="l"/>
                <a:tab pos="1192213" algn="l"/>
                <a:tab pos="1433513" algn="l"/>
                <a:tab pos="1670050" algn="l"/>
                <a:tab pos="1911350" algn="l"/>
                <a:tab pos="2149475" algn="l"/>
                <a:tab pos="2390775" algn="l"/>
                <a:tab pos="2627313" algn="l"/>
                <a:tab pos="2868613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1224000" marR="0" lvl="3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  <a:p>
            <a:pPr marL="1512000" marR="0" lvl="4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  <a:p>
            <a:pPr marL="1800000" marR="0" lvl="5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2088000" marR="0" lvl="6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  <a:p>
            <a:pPr marL="2376000" marR="0" lvl="7" indent="-288000" algn="l" defTabSz="914103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478211" algn="l"/>
                <a:tab pos="715201" algn="l"/>
                <a:tab pos="956422" algn="l"/>
                <a:tab pos="1193412" algn="l"/>
                <a:tab pos="1434634" algn="l"/>
                <a:tab pos="1671623" algn="l"/>
                <a:tab pos="1912845" algn="l"/>
                <a:tab pos="2149834" algn="l"/>
                <a:tab pos="2391056" algn="l"/>
                <a:tab pos="2628046" algn="l"/>
                <a:tab pos="2869267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08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2E1907-4D33-4EE5-806C-C646C2CA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4288" y="6356351"/>
            <a:ext cx="2891499" cy="239926"/>
          </a:xfrm>
        </p:spPr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8053149-D0D9-494A-B4BA-768710A3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733" y="6356351"/>
            <a:ext cx="361256" cy="239926"/>
          </a:xfrm>
        </p:spPr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15A417E2-5699-465F-947D-9AF89414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278212"/>
            <a:ext cx="8015817" cy="575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07E15CC8-1213-4E13-88C2-E61C0C4217D4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76002" y="692697"/>
            <a:ext cx="8015503" cy="57594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9266400" y="1558800"/>
            <a:ext cx="2350800" cy="4463102"/>
          </a:xfrm>
        </p:spPr>
        <p:txBody>
          <a:bodyPr/>
          <a:lstStyle>
            <a:lvl1pPr marL="360000" indent="-28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</a:defRPr>
            </a:lvl1pPr>
            <a:lvl2pPr marL="504000" indent="-28733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</a:defRPr>
            </a:lvl2pPr>
            <a:lvl3pPr marL="648000" indent="-28733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</a:defRPr>
            </a:lvl3pPr>
            <a:lvl4pPr marL="1080000" indent="-28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accent2"/>
                </a:solidFill>
              </a:defRPr>
            </a:lvl4pPr>
            <a:lvl5pPr marL="1440000" indent="-28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accent2"/>
                </a:solidFill>
              </a:defRPr>
            </a:lvl5pPr>
            <a:lvl6pPr indent="-288000">
              <a:spcBef>
                <a:spcPts val="200"/>
              </a:spcBef>
              <a:spcAft>
                <a:spcPts val="200"/>
              </a:spcAft>
              <a:defRPr sz="1400">
                <a:solidFill>
                  <a:schemeClr val="accent2"/>
                </a:solidFill>
              </a:defRPr>
            </a:lvl6pPr>
            <a:lvl7pPr indent="-288000">
              <a:spcBef>
                <a:spcPts val="200"/>
              </a:spcBef>
              <a:spcAft>
                <a:spcPts val="200"/>
              </a:spcAft>
              <a:defRPr sz="1400">
                <a:solidFill>
                  <a:schemeClr val="accent2"/>
                </a:solidFill>
              </a:defRPr>
            </a:lvl7pPr>
            <a:lvl8pPr indent="-288000">
              <a:spcBef>
                <a:spcPts val="200"/>
              </a:spcBef>
              <a:spcAft>
                <a:spcPts val="200"/>
              </a:spcAft>
              <a:defRPr sz="1400">
                <a:solidFill>
                  <a:schemeClr val="accent2"/>
                </a:solidFill>
              </a:defRPr>
            </a:lvl8pPr>
            <a:lvl9pPr marL="2592000" indent="0">
              <a:buNone/>
              <a:defRPr/>
            </a:lvl9pPr>
          </a:lstStyle>
          <a:p>
            <a:pPr lvl="0"/>
            <a:r>
              <a:rPr lang="en-US" noProof="0" dirty="0"/>
              <a:t>Text starts here</a:t>
            </a:r>
          </a:p>
          <a:p>
            <a:pPr lvl="1"/>
            <a:r>
              <a:rPr lang="en-US" noProof="0" dirty="0"/>
              <a:t>1</a:t>
            </a:r>
          </a:p>
          <a:p>
            <a:pPr lvl="2"/>
            <a:r>
              <a:rPr lang="en-US" noProof="0" dirty="0"/>
              <a:t>2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733" y="1557386"/>
            <a:ext cx="8015772" cy="4463102"/>
          </a:xfrm>
        </p:spPr>
        <p:txBody>
          <a:bodyPr/>
          <a:lstStyle>
            <a:lvl1pPr marL="360000" indent="-288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400"/>
            </a:lvl1pPr>
            <a:lvl2pPr marL="648000" indent="-2873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000"/>
            </a:lvl2pPr>
            <a:lvl3pPr marL="936000" indent="-2873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/>
            </a:lvl3pPr>
            <a:lvl4pPr marL="1224000" indent="-288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4pPr>
            <a:lvl5pPr marL="1512000" indent="-288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5pPr>
            <a:lvl6pPr indent="-288000">
              <a:spcBef>
                <a:spcPts val="0"/>
              </a:spcBef>
              <a:spcAft>
                <a:spcPts val="600"/>
              </a:spcAft>
              <a:defRPr sz="1400"/>
            </a:lvl6pPr>
            <a:lvl7pPr indent="-288000">
              <a:spcBef>
                <a:spcPts val="0"/>
              </a:spcBef>
              <a:spcAft>
                <a:spcPts val="600"/>
              </a:spcAft>
              <a:defRPr sz="1400"/>
            </a:lvl7pPr>
            <a:lvl8pPr indent="-288000">
              <a:spcBef>
                <a:spcPts val="0"/>
              </a:spcBef>
              <a:spcAft>
                <a:spcPts val="600"/>
              </a:spcAft>
              <a:defRPr sz="1400"/>
            </a:lvl8pPr>
            <a:lvl9pPr marL="2592000" indent="0">
              <a:buNone/>
              <a:defRPr/>
            </a:lvl9pPr>
          </a:lstStyle>
          <a:p>
            <a:pPr lvl="0"/>
            <a:r>
              <a:rPr lang="en-US" noProof="0" dirty="0" smtClean="0"/>
              <a:t>Text starts here</a:t>
            </a:r>
          </a:p>
          <a:p>
            <a:pPr lvl="1"/>
            <a:r>
              <a:rPr lang="en-US" noProof="0" dirty="0" smtClean="0"/>
              <a:t>1</a:t>
            </a:r>
          </a:p>
          <a:p>
            <a:pPr lvl="2"/>
            <a:r>
              <a:rPr lang="en-US" noProof="0" dirty="0" smtClean="0"/>
              <a:t>2</a:t>
            </a:r>
          </a:p>
          <a:p>
            <a:pPr lvl="3"/>
            <a:r>
              <a:rPr lang="en-US" noProof="0" dirty="0" smtClean="0"/>
              <a:t>3</a:t>
            </a:r>
          </a:p>
          <a:p>
            <a:pPr lvl="4"/>
            <a:r>
              <a:rPr lang="en-US" noProof="0" dirty="0" smtClean="0"/>
              <a:t>4</a:t>
            </a:r>
          </a:p>
          <a:p>
            <a:pPr lvl="5"/>
            <a:r>
              <a:rPr lang="en-US" noProof="0" dirty="0" smtClean="0"/>
              <a:t>5</a:t>
            </a:r>
          </a:p>
          <a:p>
            <a:pPr lvl="6"/>
            <a:r>
              <a:rPr lang="en-US" noProof="0" dirty="0" smtClean="0"/>
              <a:t>6</a:t>
            </a:r>
          </a:p>
          <a:p>
            <a:pPr lvl="7"/>
            <a:r>
              <a:rPr lang="en-US" noProof="0" dirty="0" smtClean="0"/>
              <a:t>7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130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2E1907-4D33-4EE5-806C-C646C2CA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u-blox </a:t>
            </a:r>
            <a:r>
              <a:rPr lang="en-US" dirty="0" smtClean="0"/>
              <a:t>AG</a:t>
            </a:r>
            <a:endParaRPr lang="x-non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8053149-D0D9-494A-B4BA-768710A3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C4B1F180-40F1-4D72-910C-E5A38640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8386951E-AF6B-4988-8C6D-690B3A847656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76002" y="692697"/>
            <a:ext cx="8015503" cy="57594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9266400" y="1558800"/>
            <a:ext cx="2350800" cy="4463102"/>
          </a:xfrm>
        </p:spPr>
        <p:txBody>
          <a:bodyPr/>
          <a:lstStyle>
            <a:lvl1pPr marL="360000" indent="-28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</a:defRPr>
            </a:lvl1pPr>
            <a:lvl2pPr marL="504000" indent="-28733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</a:defRPr>
            </a:lvl2pPr>
            <a:lvl3pPr marL="648000" indent="-287338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</a:defRPr>
            </a:lvl3pPr>
            <a:lvl4pPr marL="1080000" indent="-28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accent2"/>
                </a:solidFill>
              </a:defRPr>
            </a:lvl4pPr>
            <a:lvl5pPr marL="1440000" indent="-2880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accent2"/>
                </a:solidFill>
              </a:defRPr>
            </a:lvl5pPr>
            <a:lvl6pPr indent="-288000">
              <a:spcBef>
                <a:spcPts val="200"/>
              </a:spcBef>
              <a:spcAft>
                <a:spcPts val="200"/>
              </a:spcAft>
              <a:defRPr sz="1400">
                <a:solidFill>
                  <a:schemeClr val="accent2"/>
                </a:solidFill>
              </a:defRPr>
            </a:lvl6pPr>
            <a:lvl7pPr indent="-288000">
              <a:spcBef>
                <a:spcPts val="200"/>
              </a:spcBef>
              <a:spcAft>
                <a:spcPts val="200"/>
              </a:spcAft>
              <a:defRPr sz="1400">
                <a:solidFill>
                  <a:schemeClr val="accent2"/>
                </a:solidFill>
              </a:defRPr>
            </a:lvl7pPr>
            <a:lvl8pPr indent="-288000">
              <a:spcBef>
                <a:spcPts val="200"/>
              </a:spcBef>
              <a:spcAft>
                <a:spcPts val="200"/>
              </a:spcAft>
              <a:defRPr sz="1400">
                <a:solidFill>
                  <a:schemeClr val="accent2"/>
                </a:solidFill>
              </a:defRPr>
            </a:lvl8pPr>
            <a:lvl9pPr marL="2592000" indent="0">
              <a:buNone/>
              <a:defRPr/>
            </a:lvl9pPr>
          </a:lstStyle>
          <a:p>
            <a:pPr lvl="0"/>
            <a:r>
              <a:rPr lang="en-US" noProof="0" dirty="0"/>
              <a:t>Text starts here</a:t>
            </a:r>
          </a:p>
          <a:p>
            <a:pPr lvl="1"/>
            <a:r>
              <a:rPr lang="en-US" noProof="0" dirty="0"/>
              <a:t>1</a:t>
            </a:r>
          </a:p>
          <a:p>
            <a:pPr lvl="2"/>
            <a:r>
              <a:rPr lang="en-US" noProof="0" dirty="0"/>
              <a:t>2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733" y="1557386"/>
            <a:ext cx="8015772" cy="4463102"/>
          </a:xfrm>
        </p:spPr>
        <p:txBody>
          <a:bodyPr/>
          <a:lstStyle>
            <a:lvl1pPr marL="360000" indent="-288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000"/>
            </a:lvl1pPr>
            <a:lvl2pPr marL="648000" indent="-288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800"/>
            </a:lvl2pPr>
            <a:lvl3pPr marL="936000" indent="-288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600"/>
            </a:lvl3pPr>
            <a:lvl4pPr marL="1224000" indent="-288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/>
            </a:lvl4pPr>
            <a:lvl5pPr marL="1512000" indent="-288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/>
            </a:lvl5pPr>
            <a:lvl6pPr indent="-288000">
              <a:spcBef>
                <a:spcPts val="0"/>
              </a:spcBef>
              <a:spcAft>
                <a:spcPts val="600"/>
              </a:spcAft>
              <a:defRPr sz="1200"/>
            </a:lvl6pPr>
            <a:lvl7pPr indent="-288000">
              <a:spcBef>
                <a:spcPts val="0"/>
              </a:spcBef>
              <a:spcAft>
                <a:spcPts val="600"/>
              </a:spcAft>
              <a:defRPr sz="1200"/>
            </a:lvl7pPr>
            <a:lvl8pPr indent="-288000">
              <a:spcBef>
                <a:spcPts val="0"/>
              </a:spcBef>
              <a:spcAft>
                <a:spcPts val="600"/>
              </a:spcAft>
              <a:defRPr sz="1200"/>
            </a:lvl8pPr>
            <a:lvl9pPr marL="2592000" indent="0">
              <a:buNone/>
              <a:defRPr/>
            </a:lvl9pPr>
          </a:lstStyle>
          <a:p>
            <a:pPr lvl="0"/>
            <a:r>
              <a:rPr lang="en-US" noProof="0" dirty="0"/>
              <a:t>Text starts here</a:t>
            </a:r>
          </a:p>
          <a:p>
            <a:pPr lvl="1"/>
            <a:r>
              <a:rPr lang="en-US" noProof="0" dirty="0"/>
              <a:t>1</a:t>
            </a:r>
          </a:p>
          <a:p>
            <a:pPr lvl="2"/>
            <a:r>
              <a:rPr lang="en-US" noProof="0" dirty="0"/>
              <a:t>2</a:t>
            </a:r>
          </a:p>
          <a:p>
            <a:pPr lvl="3"/>
            <a:r>
              <a:rPr lang="en-US" noProof="0" dirty="0"/>
              <a:t>3</a:t>
            </a:r>
          </a:p>
          <a:p>
            <a:pPr lvl="4"/>
            <a:r>
              <a:rPr lang="en-US" noProof="0" dirty="0"/>
              <a:t>4</a:t>
            </a:r>
          </a:p>
          <a:p>
            <a:pPr lvl="5"/>
            <a:r>
              <a:rPr lang="en-US" noProof="0" dirty="0"/>
              <a:t>5</a:t>
            </a:r>
          </a:p>
          <a:p>
            <a:pPr lvl="6"/>
            <a:r>
              <a:rPr lang="en-US" noProof="0" dirty="0"/>
              <a:t>6</a:t>
            </a:r>
          </a:p>
          <a:p>
            <a:pPr lvl="7"/>
            <a:r>
              <a:rPr lang="en-US" noProof="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9270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734" y="278212"/>
            <a:ext cx="8015817" cy="5759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444" y="1556792"/>
            <a:ext cx="11040533" cy="4463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4288" y="6356351"/>
            <a:ext cx="2891499" cy="23992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u-blox AG</a:t>
            </a:r>
            <a:endParaRPr 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733" y="6356351"/>
            <a:ext cx="361256" cy="23992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fld id="{5F437FA0-386D-422A-B5CC-591A506A1ED3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A3C71BC-D92F-4E4D-9286-EAC296D6C67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38" y="282380"/>
            <a:ext cx="1152000" cy="437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346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109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  <p:sldLayoutId id="2147484099" r:id="rId17"/>
    <p:sldLayoutId id="2147484100" r:id="rId18"/>
    <p:sldLayoutId id="2147484101" r:id="rId19"/>
    <p:sldLayoutId id="2147484102" r:id="rId20"/>
    <p:sldLayoutId id="2147484103" r:id="rId21"/>
    <p:sldLayoutId id="2147484104" r:id="rId22"/>
    <p:sldLayoutId id="2147484105" r:id="rId23"/>
    <p:sldLayoutId id="2147484106" r:id="rId24"/>
    <p:sldLayoutId id="2147484107" r:id="rId25"/>
    <p:sldLayoutId id="2147484108" r:id="rId26"/>
  </p:sldLayoutIdLst>
  <p:hf hdr="0" dt="0"/>
  <p:txStyles>
    <p:titleStyle>
      <a:lvl1pPr algn="l" defTabSz="914103" rtl="0" eaLnBrk="1" latinLnBrk="0" hangingPunct="1">
        <a:lnSpc>
          <a:spcPct val="100000"/>
        </a:lnSpc>
        <a:spcBef>
          <a:spcPct val="0"/>
        </a:spcBef>
        <a:buNone/>
        <a:defRPr sz="27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288000" algn="l" defTabSz="914103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7338" algn="l" defTabSz="914103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478211" algn="l"/>
          <a:tab pos="715201" algn="l"/>
          <a:tab pos="956422" algn="l"/>
          <a:tab pos="1193412" algn="l"/>
          <a:tab pos="1434634" algn="l"/>
          <a:tab pos="1671623" algn="l"/>
          <a:tab pos="1912845" algn="l"/>
          <a:tab pos="2149834" algn="l"/>
          <a:tab pos="2391056" algn="l"/>
          <a:tab pos="2628046" algn="l"/>
          <a:tab pos="2869267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6000" indent="-285750" algn="l" defTabSz="914103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477838" algn="l"/>
          <a:tab pos="719138" algn="l"/>
          <a:tab pos="955675" algn="l"/>
          <a:tab pos="1192213" algn="l"/>
          <a:tab pos="1433513" algn="l"/>
          <a:tab pos="1670050" algn="l"/>
          <a:tab pos="1911350" algn="l"/>
          <a:tab pos="2149475" algn="l"/>
          <a:tab pos="2390775" algn="l"/>
          <a:tab pos="2627313" algn="l"/>
          <a:tab pos="2868613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00" indent="-288000" algn="l" defTabSz="914103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478211" algn="l"/>
          <a:tab pos="715201" algn="l"/>
          <a:tab pos="956422" algn="l"/>
          <a:tab pos="1193412" algn="l"/>
          <a:tab pos="1434634" algn="l"/>
          <a:tab pos="1671623" algn="l"/>
          <a:tab pos="1912845" algn="l"/>
          <a:tab pos="2149834" algn="l"/>
          <a:tab pos="2391056" algn="l"/>
          <a:tab pos="2628046" algn="l"/>
          <a:tab pos="2869267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88000" algn="l" defTabSz="914103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478211" algn="l"/>
          <a:tab pos="715201" algn="l"/>
          <a:tab pos="956422" algn="l"/>
          <a:tab pos="1193412" algn="l"/>
          <a:tab pos="1434634" algn="l"/>
          <a:tab pos="1671623" algn="l"/>
          <a:tab pos="1912845" algn="l"/>
          <a:tab pos="2149834" algn="l"/>
          <a:tab pos="2391056" algn="l"/>
          <a:tab pos="2628046" algn="l"/>
          <a:tab pos="2869267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288000" algn="l" defTabSz="914103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478211" algn="l"/>
          <a:tab pos="715201" algn="l"/>
          <a:tab pos="956422" algn="l"/>
          <a:tab pos="1193412" algn="l"/>
          <a:tab pos="1434634" algn="l"/>
          <a:tab pos="1671623" algn="l"/>
          <a:tab pos="1912845" algn="l"/>
          <a:tab pos="2149834" algn="l"/>
          <a:tab pos="2391056" algn="l"/>
          <a:tab pos="2628046" algn="l"/>
          <a:tab pos="2869267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088000" indent="-288000" algn="l" defTabSz="914103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478211" algn="l"/>
          <a:tab pos="715201" algn="l"/>
          <a:tab pos="956422" algn="l"/>
          <a:tab pos="1193412" algn="l"/>
          <a:tab pos="1434634" algn="l"/>
          <a:tab pos="1671623" algn="l"/>
          <a:tab pos="1912845" algn="l"/>
          <a:tab pos="2149834" algn="l"/>
          <a:tab pos="2391056" algn="l"/>
          <a:tab pos="2628046" algn="l"/>
          <a:tab pos="2869267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376000" indent="-288000" algn="l" defTabSz="914103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478211" algn="l"/>
          <a:tab pos="715201" algn="l"/>
          <a:tab pos="956422" algn="l"/>
          <a:tab pos="1193412" algn="l"/>
          <a:tab pos="1434634" algn="l"/>
          <a:tab pos="1671623" algn="l"/>
          <a:tab pos="1912845" algn="l"/>
          <a:tab pos="2149834" algn="l"/>
          <a:tab pos="2391056" algn="l"/>
          <a:tab pos="2628046" algn="l"/>
          <a:tab pos="2869267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664000" indent="-288000" algn="l" defTabSz="914103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>
          <a:tab pos="478211" algn="l"/>
          <a:tab pos="715201" algn="l"/>
          <a:tab pos="956422" algn="l"/>
          <a:tab pos="1193412" algn="l"/>
          <a:tab pos="1434634" algn="l"/>
          <a:tab pos="1671623" algn="l"/>
          <a:tab pos="1912845" algn="l"/>
          <a:tab pos="2149834" algn="l"/>
          <a:tab pos="2391056" algn="l"/>
          <a:tab pos="2628046" algn="l"/>
          <a:tab pos="2869267" algn="l"/>
        </a:tabLst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7" pos="363" userDrawn="1">
          <p15:clr>
            <a:srgbClr val="F26B43"/>
          </p15:clr>
        </p15:guide>
        <p15:guide id="18" pos="7317" userDrawn="1">
          <p15:clr>
            <a:srgbClr val="F26B43"/>
          </p15:clr>
        </p15:guide>
        <p15:guide id="19" orient="horz" pos="3792" userDrawn="1">
          <p15:clr>
            <a:srgbClr val="F26B43"/>
          </p15:clr>
        </p15:guide>
        <p15:guide id="20" pos="5412" userDrawn="1">
          <p15:clr>
            <a:srgbClr val="F26B43"/>
          </p15:clr>
        </p15:guide>
        <p15:guide id="21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bc.edu/charles-carrano/carrano-trieste-2009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Ionosphere and multipath effects in </a:t>
            </a:r>
            <a:r>
              <a:rPr lang="en-US" sz="4800" dirty="0" smtClean="0"/>
              <a:t>multi-band </a:t>
            </a:r>
            <a:r>
              <a:rPr lang="en-US" sz="4800" dirty="0"/>
              <a:t>multi-</a:t>
            </a:r>
            <a:r>
              <a:rPr lang="en-US" sz="4800" dirty="0" err="1"/>
              <a:t>gnss</a:t>
            </a:r>
            <a:r>
              <a:rPr lang="en-US" sz="4800" dirty="0"/>
              <a:t> timing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802B7E-2AE5-4FDD-9B9B-4E744F88F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Paula Syrjärinne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Nov 8,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2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u-blox AG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10</a:t>
            </a:fld>
            <a:endParaRPr lang="x-non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Time series comparison</a:t>
            </a:r>
            <a:endParaRPr lang="fi-FI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4416"/>
          <a:stretch>
            <a:fillRect/>
          </a:stretch>
        </p:blipFill>
        <p:spPr>
          <a:xfrm>
            <a:off x="6192010" y="1557338"/>
            <a:ext cx="5520614" cy="4462722"/>
          </a:xfrm>
        </p:spPr>
      </p:pic>
      <p:sp>
        <p:nvSpPr>
          <p:cNvPr id="6" name="Subtitle 5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The noisy raw code differences (geometry-free observations) can be smoothed using carrier range differences</a:t>
            </a:r>
          </a:p>
          <a:p>
            <a:r>
              <a:rPr lang="fi-FI" dirty="0" smtClean="0"/>
              <a:t>High code difference amplitude usually indicates multipath problems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1055440" y="4077072"/>
            <a:ext cx="4846901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000" dirty="0" smtClean="0">
                <a:solidFill>
                  <a:schemeClr val="accent4">
                    <a:lumMod val="75000"/>
                  </a:schemeClr>
                </a:solidFill>
              </a:rPr>
              <a:t>Iono delay estimate computed from code measurements </a:t>
            </a:r>
            <a:endParaRPr lang="fi-FI" sz="2000" dirty="0">
              <a:solidFill>
                <a:schemeClr val="accent4">
                  <a:lumMod val="75000"/>
                </a:schemeClr>
              </a:solidFill>
            </a:endParaRPr>
          </a:p>
          <a:p>
            <a:pPr algn="l"/>
            <a:r>
              <a:rPr lang="fi-FI" sz="2000" dirty="0" smtClean="0">
                <a:solidFill>
                  <a:srgbClr val="0070C0"/>
                </a:solidFill>
              </a:rPr>
              <a:t>Smoothed iono delay estimate</a:t>
            </a:r>
            <a:endParaRPr lang="fi-FI" sz="2000" dirty="0">
              <a:solidFill>
                <a:srgbClr val="0070C0"/>
              </a:solidFill>
            </a:endParaRPr>
          </a:p>
          <a:p>
            <a:pPr algn="l"/>
            <a:r>
              <a:rPr lang="fi-FI" sz="2000" dirty="0" smtClean="0">
                <a:solidFill>
                  <a:srgbClr val="92D050"/>
                </a:solidFill>
              </a:rPr>
              <a:t>SBAS ionosphere delay correction</a:t>
            </a:r>
            <a:endParaRPr lang="fi-FI" sz="2000" dirty="0">
              <a:solidFill>
                <a:srgbClr val="92D050"/>
              </a:solidFill>
            </a:endParaRPr>
          </a:p>
          <a:p>
            <a:pPr algn="l"/>
            <a:r>
              <a:rPr lang="fi-FI" sz="2000" dirty="0" smtClean="0">
                <a:solidFill>
                  <a:schemeClr val="accent3">
                    <a:lumMod val="75000"/>
                  </a:schemeClr>
                </a:solidFill>
              </a:rPr>
              <a:t>Klobuchar ionosphere delay correction</a:t>
            </a:r>
          </a:p>
        </p:txBody>
      </p:sp>
    </p:spTree>
    <p:extLst>
      <p:ext uri="{BB962C8B-B14F-4D97-AF65-F5344CB8AC3E}">
        <p14:creationId xmlns:p14="http://schemas.microsoft.com/office/powerpoint/2010/main" val="312736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u-blox AG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11</a:t>
            </a:fld>
            <a:endParaRPr lang="x-none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" r="3193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Geometry-free measurement oscillation</a:t>
            </a:r>
            <a:endParaRPr lang="fi-FI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fi-FI" dirty="0" smtClean="0"/>
              <a:t>Repeating pattern</a:t>
            </a:r>
            <a:endParaRPr lang="fi-FI" dirty="0"/>
          </a:p>
        </p:txBody>
      </p:sp>
      <p:sp>
        <p:nvSpPr>
          <p:cNvPr id="11" name="Content Placeholder 10"/>
          <p:cNvSpPr>
            <a:spLocks noGrp="1"/>
          </p:cNvSpPr>
          <p:nvPr>
            <p:ph idx="17"/>
          </p:nvPr>
        </p:nvSpPr>
        <p:spPr>
          <a:xfrm>
            <a:off x="9266400" y="1052735"/>
            <a:ext cx="2662248" cy="5303615"/>
          </a:xfrm>
        </p:spPr>
        <p:txBody>
          <a:bodyPr/>
          <a:lstStyle/>
          <a:p>
            <a:r>
              <a:rPr lang="fi-FI" sz="2000" dirty="0" smtClean="0"/>
              <a:t>For static receivers, the geometry-free measurement oscillation is strictly dependent on the signal angle of arrival</a:t>
            </a:r>
          </a:p>
          <a:p>
            <a:r>
              <a:rPr lang="fi-FI" sz="2000" dirty="0" smtClean="0"/>
              <a:t>The same pattern repeats when the satellite crosses the same trajectory on the sky</a:t>
            </a:r>
          </a:p>
        </p:txBody>
      </p:sp>
    </p:spTree>
    <p:extLst>
      <p:ext uri="{BB962C8B-B14F-4D97-AF65-F5344CB8AC3E}">
        <p14:creationId xmlns:p14="http://schemas.microsoft.com/office/powerpoint/2010/main" val="486480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u-blox AG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12</a:t>
            </a:fld>
            <a:endParaRPr lang="x-non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Static antenna multipath environment</a:t>
            </a:r>
            <a:endParaRPr lang="fi-FI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fi-FI" dirty="0" smtClean="0"/>
              <a:t>Rooftop antenna (open sky)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fi-FI" sz="2000" dirty="0" smtClean="0"/>
              <a:t>We can learn  static antenna environment from the geometry-free measurement oscillation pattern</a:t>
            </a:r>
          </a:p>
          <a:p>
            <a:r>
              <a:rPr lang="fi-FI" sz="2000" dirty="0" smtClean="0"/>
              <a:t>You can see the areas that are prone to multipath from the oscillation amplitude</a:t>
            </a:r>
            <a:endParaRPr lang="fi-FI" sz="2000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" b="1243"/>
          <a:stretch>
            <a:fillRect/>
          </a:stretch>
        </p:blipFill>
        <p:spPr>
          <a:xfrm>
            <a:off x="576263" y="1557338"/>
            <a:ext cx="8021637" cy="4679950"/>
          </a:xfrm>
        </p:spPr>
      </p:pic>
    </p:spTree>
    <p:extLst>
      <p:ext uri="{BB962C8B-B14F-4D97-AF65-F5344CB8AC3E}">
        <p14:creationId xmlns:p14="http://schemas.microsoft.com/office/powerpoint/2010/main" val="285012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u-blox AG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13</a:t>
            </a:fld>
            <a:endParaRPr lang="x-none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" b="934"/>
          <a:stretch>
            <a:fillRect/>
          </a:stretch>
        </p:blipFill>
        <p:spPr>
          <a:xfrm>
            <a:off x="576263" y="1557338"/>
            <a:ext cx="8021637" cy="467995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Static antenna multipath environment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fi-FI" dirty="0" smtClean="0"/>
              <a:t>Restricted view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fi-FI" sz="2000" dirty="0" smtClean="0"/>
              <a:t>In this experiment, the antenna was placed on an office window, allowing visibility to only one direction. </a:t>
            </a:r>
          </a:p>
          <a:p>
            <a:r>
              <a:rPr lang="fi-FI" sz="2000" dirty="0" smtClean="0"/>
              <a:t>The oscillation amplitude clearly shows the line-of-sight visibility area of the antenna.</a:t>
            </a:r>
          </a:p>
        </p:txBody>
      </p:sp>
    </p:spTree>
    <p:extLst>
      <p:ext uri="{BB962C8B-B14F-4D97-AF65-F5344CB8AC3E}">
        <p14:creationId xmlns:p14="http://schemas.microsoft.com/office/powerpoint/2010/main" val="2126579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u-blox AG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14</a:t>
            </a:fld>
            <a:endParaRPr lang="x-non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5"/>
          </p:nvPr>
        </p:nvSpPr>
        <p:spPr>
          <a:xfrm>
            <a:off x="546513" y="766266"/>
            <a:ext cx="8015503" cy="575942"/>
          </a:xfrm>
        </p:spPr>
        <p:txBody>
          <a:bodyPr/>
          <a:lstStyle/>
          <a:p>
            <a:r>
              <a:rPr lang="fi-FI" dirty="0" smtClean="0"/>
              <a:t>GPS L1C/A + L2C &amp; Galileo E1 + E5b  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3" y="1782343"/>
            <a:ext cx="5415802" cy="4060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174" y="1782343"/>
            <a:ext cx="5415801" cy="406030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Single vs dual frequency performance 48h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7752184" y="5842647"/>
            <a:ext cx="25202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000" dirty="0" smtClean="0"/>
              <a:t>STD 1.6ns</a:t>
            </a:r>
          </a:p>
          <a:p>
            <a:pPr algn="l"/>
            <a:r>
              <a:rPr lang="fi-FI" sz="2000" dirty="0" smtClean="0"/>
              <a:t>Peak-to-peak 13.2ns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3565" y="5844365"/>
            <a:ext cx="25202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000" dirty="0" smtClean="0"/>
              <a:t>STD 3.4ns</a:t>
            </a:r>
          </a:p>
          <a:p>
            <a:pPr algn="l"/>
            <a:r>
              <a:rPr lang="fi-FI" sz="2000" dirty="0" smtClean="0"/>
              <a:t>Peak-to-peak 14.7ns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361" y="1372912"/>
            <a:ext cx="49685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000" dirty="0" smtClean="0"/>
              <a:t>L1 with Klobuchar ionosphere correction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91534" y="1408387"/>
            <a:ext cx="62004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000" dirty="0" smtClean="0"/>
              <a:t>Smoothed dual-frequency ionosphere estimation</a:t>
            </a:r>
          </a:p>
        </p:txBody>
      </p:sp>
    </p:spTree>
    <p:extLst>
      <p:ext uri="{BB962C8B-B14F-4D97-AF65-F5344CB8AC3E}">
        <p14:creationId xmlns:p14="http://schemas.microsoft.com/office/powerpoint/2010/main" val="4197568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u-blox AG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15</a:t>
            </a:fld>
            <a:endParaRPr lang="x-non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References</a:t>
            </a:r>
            <a:endParaRPr lang="fi-FI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400" dirty="0"/>
              <a:t>Basile, F., Moore, T., Hill, C., McGraw, G., Johnson, A.: </a:t>
            </a:r>
            <a:r>
              <a:rPr lang="en-US" sz="1400" i="1" dirty="0"/>
              <a:t>Multi-frequency precise point positioning using GPS and Galileo data with smoothed ionospheric corrections</a:t>
            </a:r>
            <a:r>
              <a:rPr lang="fi-FI" sz="1400" dirty="0"/>
              <a:t>, 2018 IEEE/ION Position, Location and Navigation Symposium (PLANS)</a:t>
            </a:r>
          </a:p>
          <a:p>
            <a:pPr marL="0" indent="0">
              <a:buNone/>
            </a:pPr>
            <a:r>
              <a:rPr lang="fi-FI" sz="1400" dirty="0" smtClean="0"/>
              <a:t>Pirsiavash</a:t>
            </a:r>
            <a:r>
              <a:rPr lang="fi-FI" sz="1400" dirty="0"/>
              <a:t>, A., Broumandan, A., Lachapelle, G., O’Keefe, K.: </a:t>
            </a:r>
            <a:r>
              <a:rPr lang="fi-FI" sz="1400" i="1" dirty="0"/>
              <a:t>GNSS Code Multipath Mitigation by Cascading Measurement Monitoring Techniques</a:t>
            </a:r>
            <a:r>
              <a:rPr lang="fi-FI" sz="1400" dirty="0"/>
              <a:t>, Sensors 2018, 18, 1967</a:t>
            </a:r>
          </a:p>
          <a:p>
            <a:pPr marL="0" indent="0">
              <a:buNone/>
            </a:pPr>
            <a:r>
              <a:rPr lang="fi-FI" sz="1400" dirty="0" smtClean="0"/>
              <a:t>Bolla</a:t>
            </a:r>
            <a:r>
              <a:rPr lang="fi-FI" sz="1400" dirty="0"/>
              <a:t>, P., Lohan, E.: </a:t>
            </a:r>
            <a:r>
              <a:rPr lang="fi-FI" sz="1400" i="1" dirty="0"/>
              <a:t>Dual-frequency signal processing architecture for robust and precise positioning applications</a:t>
            </a:r>
            <a:r>
              <a:rPr lang="fi-FI" sz="1400" dirty="0"/>
              <a:t>, 2018 IEEE/ION Position, Location and Navigation Symposium (</a:t>
            </a:r>
            <a:r>
              <a:rPr lang="fi-FI" sz="1400" dirty="0" smtClean="0"/>
              <a:t>PLANS)</a:t>
            </a:r>
          </a:p>
          <a:p>
            <a:pPr marL="0" indent="0">
              <a:buNone/>
            </a:pPr>
            <a:r>
              <a:rPr lang="fi-FI" sz="1400" dirty="0" smtClean="0"/>
              <a:t>Carrano</a:t>
            </a:r>
            <a:r>
              <a:rPr lang="fi-FI" sz="1400" dirty="0"/>
              <a:t>, C., Groves, K.: Ionospheric Data Processing and Analysis, Workshop on Satellite Navigation Science and Technology for Africa, March 2009, </a:t>
            </a:r>
            <a:r>
              <a:rPr lang="fi-FI" sz="1400" dirty="0">
                <a:hlinkClick r:id="rId2"/>
              </a:rPr>
              <a:t>https://www2.bc.edu/charles-carrano/carrano-trieste-2009.pdf</a:t>
            </a:r>
            <a:r>
              <a:rPr lang="fi-FI" sz="1400" dirty="0"/>
              <a:t> </a:t>
            </a:r>
            <a:endParaRPr lang="fi-FI" sz="1400" dirty="0" smtClean="0"/>
          </a:p>
          <a:p>
            <a:pPr marL="0" indent="0">
              <a:buNone/>
            </a:pPr>
            <a:r>
              <a:rPr lang="fi-FI" sz="1400" dirty="0" smtClean="0"/>
              <a:t>Julien</a:t>
            </a:r>
            <a:r>
              <a:rPr lang="fi-FI" sz="1400" dirty="0"/>
              <a:t>, O., Macabiau, C., Issler, J-L.: Ionospheric Delay Estimation Strategies Using Galileo E5 Signals Only, 22nd International Meeting of the Satellite Division of The Institute of Navigation, Savannah, GA, September </a:t>
            </a:r>
            <a:r>
              <a:rPr lang="fi-FI" sz="1400" dirty="0" smtClean="0"/>
              <a:t>2009</a:t>
            </a:r>
          </a:p>
          <a:p>
            <a:pPr marL="0" indent="0">
              <a:buNone/>
            </a:pPr>
            <a:r>
              <a:rPr lang="fi-FI" sz="1400" dirty="0" smtClean="0"/>
              <a:t>Julien</a:t>
            </a:r>
            <a:r>
              <a:rPr lang="fi-FI" sz="1400" dirty="0"/>
              <a:t>, O., Issler, J-L., Lestarquit, L.: Estimating the Ionospheric Delay Using GPS/Galileo Signals in the E5 Band, EWGNSS </a:t>
            </a:r>
            <a:r>
              <a:rPr lang="fi-FI" sz="1400" dirty="0" smtClean="0"/>
              <a:t>2013</a:t>
            </a:r>
          </a:p>
          <a:p>
            <a:pPr marL="0" indent="0">
              <a:buNone/>
            </a:pPr>
            <a:r>
              <a:rPr lang="fi-FI" sz="1400" dirty="0" smtClean="0"/>
              <a:t>Marel</a:t>
            </a:r>
            <a:r>
              <a:rPr lang="fi-FI" sz="1400" dirty="0"/>
              <a:t>, H., Bakker, P.: GNSS Solutions: Single- versus Dual Frequency Precise Point Positioning, InsideGNSS July/August </a:t>
            </a:r>
            <a:r>
              <a:rPr lang="fi-FI" sz="1400" dirty="0" smtClean="0"/>
              <a:t>2012</a:t>
            </a:r>
          </a:p>
          <a:p>
            <a:pPr marL="0" indent="0">
              <a:buNone/>
            </a:pPr>
            <a:r>
              <a:rPr lang="fi-FI" sz="1400" dirty="0" smtClean="0"/>
              <a:t>Mitch</a:t>
            </a:r>
            <a:r>
              <a:rPr lang="fi-FI" sz="1400" dirty="0"/>
              <a:t>, R., Psiaki, M.: Local Ionosphere Model Estimation From Dual-Frequency GNSS Observables, ION GNSS </a:t>
            </a:r>
            <a:r>
              <a:rPr lang="fi-FI" sz="1400" dirty="0" smtClean="0"/>
              <a:t>2010</a:t>
            </a:r>
          </a:p>
          <a:p>
            <a:pPr marL="0" indent="0">
              <a:buNone/>
            </a:pPr>
            <a:r>
              <a:rPr lang="fi-FI" sz="1400" dirty="0" smtClean="0"/>
              <a:t>Sunehra</a:t>
            </a:r>
            <a:r>
              <a:rPr lang="fi-FI" sz="1400" dirty="0"/>
              <a:t>, D.: Real-Time Estimation of Ionospheric Delay Using Dual Frequency GPS Observations, European Scientific Journal, May 2013 edition vol. 9, No. </a:t>
            </a:r>
            <a:r>
              <a:rPr lang="fi-FI" sz="1400" dirty="0" smtClean="0"/>
              <a:t>15</a:t>
            </a:r>
          </a:p>
          <a:p>
            <a:pPr marL="0" indent="0">
              <a:buNone/>
            </a:pPr>
            <a:r>
              <a:rPr lang="fi-FI" sz="1400" dirty="0" smtClean="0"/>
              <a:t>Sunehra</a:t>
            </a:r>
            <a:r>
              <a:rPr lang="fi-FI" sz="1400" dirty="0"/>
              <a:t>, D.: TEC and Instrumental Bias Estimation of GAGAN Station Using Kalman Filter and SCORE Algorithm, Positioning, 7, 2016</a:t>
            </a:r>
          </a:p>
          <a:p>
            <a:pPr marL="342900" indent="-34290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339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U-blox timing &amp; positioning receivers</a:t>
            </a:r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u-blox</a:t>
            </a:r>
            <a:r>
              <a:rPr lang="en-US" dirty="0" smtClean="0"/>
              <a:t> AG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2</a:t>
            </a:fld>
            <a:endParaRPr lang="x-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fi-FI" dirty="0" smtClean="0"/>
              <a:t>From GPS single frequency to multi-GNSS multi-frequency</a:t>
            </a:r>
            <a:endParaRPr lang="fi-FI" dirty="0"/>
          </a:p>
        </p:txBody>
      </p:sp>
      <p:sp>
        <p:nvSpPr>
          <p:cNvPr id="10" name="Rounded Rectangle 9"/>
          <p:cNvSpPr/>
          <p:nvPr/>
        </p:nvSpPr>
        <p:spPr>
          <a:xfrm>
            <a:off x="575733" y="2749938"/>
            <a:ext cx="1487819" cy="432048"/>
          </a:xfrm>
          <a:prstGeom prst="roundRect">
            <a:avLst>
              <a:gd name="adj" fmla="val 37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669523" y="2849077"/>
            <a:ext cx="13681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800" dirty="0" smtClean="0"/>
              <a:t>GPS L1 C/A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22357" y="3796124"/>
            <a:ext cx="1487819" cy="432048"/>
          </a:xfrm>
          <a:prstGeom prst="roundRect">
            <a:avLst>
              <a:gd name="adj" fmla="val 37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4316147" y="3895263"/>
            <a:ext cx="13681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800" dirty="0"/>
              <a:t>GAL E1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31659" y="3068626"/>
            <a:ext cx="1487819" cy="432048"/>
          </a:xfrm>
          <a:prstGeom prst="roundRect">
            <a:avLst>
              <a:gd name="adj" fmla="val 37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4349766" y="3163374"/>
            <a:ext cx="13681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800" dirty="0"/>
              <a:t>BDS B1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30368" y="2326204"/>
            <a:ext cx="1487819" cy="432048"/>
          </a:xfrm>
          <a:prstGeom prst="roundRect">
            <a:avLst>
              <a:gd name="adj" fmla="val 37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356891" y="2441738"/>
            <a:ext cx="13681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800" dirty="0"/>
              <a:t>GLO L1OF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22357" y="1557110"/>
            <a:ext cx="1487819" cy="432048"/>
          </a:xfrm>
          <a:prstGeom prst="roundRect">
            <a:avLst>
              <a:gd name="adj" fmla="val 37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Box 18"/>
          <p:cNvSpPr txBox="1"/>
          <p:nvPr/>
        </p:nvSpPr>
        <p:spPr>
          <a:xfrm>
            <a:off x="4316147" y="1656249"/>
            <a:ext cx="13681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800" dirty="0" smtClean="0"/>
              <a:t>GPS L1 C/A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493432" y="3124535"/>
            <a:ext cx="1487819" cy="653137"/>
          </a:xfrm>
          <a:prstGeom prst="roundRect">
            <a:avLst>
              <a:gd name="adj" fmla="val 37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xtBox 20"/>
          <p:cNvSpPr txBox="1"/>
          <p:nvPr/>
        </p:nvSpPr>
        <p:spPr>
          <a:xfrm>
            <a:off x="8587222" y="3223675"/>
            <a:ext cx="13681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800" dirty="0" smtClean="0"/>
              <a:t>GAL E1</a:t>
            </a:r>
          </a:p>
          <a:p>
            <a:pPr algn="l"/>
            <a:r>
              <a:rPr lang="fi-FI" sz="1800" dirty="0" smtClean="0"/>
              <a:t>GAL E5b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503003" y="3906540"/>
            <a:ext cx="1487819" cy="648746"/>
          </a:xfrm>
          <a:prstGeom prst="roundRect">
            <a:avLst>
              <a:gd name="adj" fmla="val 3762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/>
          <p:cNvSpPr txBox="1"/>
          <p:nvPr/>
        </p:nvSpPr>
        <p:spPr>
          <a:xfrm>
            <a:off x="8621110" y="4001288"/>
            <a:ext cx="13681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800" dirty="0" smtClean="0"/>
              <a:t>BDS B1</a:t>
            </a:r>
          </a:p>
          <a:p>
            <a:pPr algn="l"/>
            <a:r>
              <a:rPr lang="fi-FI" sz="1800" dirty="0" smtClean="0"/>
              <a:t>BDS B2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501443" y="2292921"/>
            <a:ext cx="1487819" cy="669532"/>
          </a:xfrm>
          <a:prstGeom prst="roundRect">
            <a:avLst>
              <a:gd name="adj" fmla="val 37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xtBox 24"/>
          <p:cNvSpPr txBox="1"/>
          <p:nvPr/>
        </p:nvSpPr>
        <p:spPr>
          <a:xfrm>
            <a:off x="8627966" y="2408455"/>
            <a:ext cx="13681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800" dirty="0" smtClean="0"/>
              <a:t>GLO L1OF</a:t>
            </a:r>
          </a:p>
          <a:p>
            <a:pPr algn="l"/>
            <a:r>
              <a:rPr lang="fi-FI" sz="1800" dirty="0" smtClean="0"/>
              <a:t>GLO L2OF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493432" y="1523826"/>
            <a:ext cx="1487819" cy="653137"/>
          </a:xfrm>
          <a:prstGeom prst="roundRect">
            <a:avLst>
              <a:gd name="adj" fmla="val 37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/>
          <p:cNvSpPr txBox="1"/>
          <p:nvPr/>
        </p:nvSpPr>
        <p:spPr>
          <a:xfrm>
            <a:off x="8587222" y="1622966"/>
            <a:ext cx="13681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800" dirty="0" smtClean="0"/>
              <a:t>GPS L1 C/A</a:t>
            </a:r>
          </a:p>
          <a:p>
            <a:pPr algn="l"/>
            <a:r>
              <a:rPr lang="fi-FI" sz="1800" dirty="0" smtClean="0"/>
              <a:t>GPS L2C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351584" y="2924944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678053" y="2962453"/>
            <a:ext cx="936104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9642" y="4754604"/>
            <a:ext cx="192796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000" dirty="0" smtClean="0"/>
              <a:t>Single GNSS </a:t>
            </a:r>
          </a:p>
          <a:p>
            <a:pPr algn="ctr"/>
            <a:r>
              <a:rPr lang="fi-FI" sz="2000" dirty="0"/>
              <a:t>S</a:t>
            </a:r>
            <a:r>
              <a:rPr lang="fi-FI" sz="2000" dirty="0" smtClean="0"/>
              <a:t>ingle band</a:t>
            </a:r>
          </a:p>
          <a:p>
            <a:pPr algn="ctr"/>
            <a:r>
              <a:rPr lang="fi-FI" sz="2000" dirty="0" smtClean="0"/>
              <a:t>Legacy signals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37339" y="4496145"/>
            <a:ext cx="2993005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000" dirty="0" smtClean="0"/>
              <a:t>Multi-GNSS </a:t>
            </a:r>
          </a:p>
          <a:p>
            <a:pPr algn="ctr"/>
            <a:r>
              <a:rPr lang="fi-FI" sz="2000" dirty="0" smtClean="0"/>
              <a:t>Single band</a:t>
            </a:r>
          </a:p>
          <a:p>
            <a:pPr algn="ctr"/>
            <a:r>
              <a:rPr lang="fi-FI" sz="2000" dirty="0" smtClean="0"/>
              <a:t>Legacy signals</a:t>
            </a:r>
            <a:endParaRPr lang="fi-FI" sz="2000" dirty="0"/>
          </a:p>
          <a:p>
            <a:pPr algn="ctr"/>
            <a:r>
              <a:rPr lang="fi-FI" sz="2000" dirty="0" smtClean="0"/>
              <a:t>=&gt;</a:t>
            </a:r>
            <a:endParaRPr lang="fi-FI" sz="2000" dirty="0"/>
          </a:p>
          <a:p>
            <a:pPr algn="ctr"/>
            <a:r>
              <a:rPr lang="fi-FI" sz="2000" dirty="0" smtClean="0"/>
              <a:t>More measurements, More accuracy, </a:t>
            </a:r>
          </a:p>
          <a:p>
            <a:pPr algn="ctr"/>
            <a:r>
              <a:rPr lang="fi-FI" sz="2000" dirty="0" smtClean="0"/>
              <a:t>More availability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84032" y="4650034"/>
            <a:ext cx="561662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2000" dirty="0" smtClean="0"/>
              <a:t>Multi-GNSS </a:t>
            </a:r>
          </a:p>
          <a:p>
            <a:pPr algn="ctr"/>
            <a:r>
              <a:rPr lang="fi-FI" sz="2000" dirty="0" smtClean="0"/>
              <a:t>Multi-band</a:t>
            </a:r>
          </a:p>
          <a:p>
            <a:pPr algn="ctr"/>
            <a:r>
              <a:rPr lang="fi-FI" sz="2000" dirty="0" smtClean="0"/>
              <a:t>Modernized signals</a:t>
            </a:r>
            <a:endParaRPr lang="fi-FI" sz="2000" dirty="0"/>
          </a:p>
          <a:p>
            <a:pPr algn="ctr"/>
            <a:r>
              <a:rPr lang="fi-FI" sz="2000" dirty="0" smtClean="0"/>
              <a:t>=&gt;</a:t>
            </a:r>
            <a:endParaRPr lang="fi-FI" sz="2000" dirty="0"/>
          </a:p>
          <a:p>
            <a:pPr algn="ctr"/>
            <a:r>
              <a:rPr lang="fi-FI" sz="2000" dirty="0" smtClean="0"/>
              <a:t>More accurate navigation data</a:t>
            </a:r>
          </a:p>
          <a:p>
            <a:pPr algn="ctr"/>
            <a:r>
              <a:rPr lang="fi-FI" sz="2000" dirty="0" smtClean="0"/>
              <a:t>Dual-frequency navigation</a:t>
            </a:r>
          </a:p>
        </p:txBody>
      </p:sp>
    </p:spTree>
    <p:extLst>
      <p:ext uri="{BB962C8B-B14F-4D97-AF65-F5344CB8AC3E}">
        <p14:creationId xmlns:p14="http://schemas.microsoft.com/office/powerpoint/2010/main" val="291571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u-blox AG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3</a:t>
            </a:fld>
            <a:endParaRPr lang="x-none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5" t="242" r="3873" b="26463"/>
          <a:stretch/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" t="26" r="1955" b="57174"/>
          <a:stretch/>
        </p:blipFill>
        <p:spPr>
          <a:xfrm>
            <a:off x="4299423" y="1558092"/>
            <a:ext cx="3523200" cy="21108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Targets &amp; Challenges</a:t>
            </a:r>
            <a:endParaRPr lang="fi-FI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9" b="33179"/>
          <a:stretch>
            <a:fillRect/>
          </a:stretch>
        </p:blipFill>
        <p:spPr/>
      </p:pic>
      <p:sp>
        <p:nvSpPr>
          <p:cNvPr id="8" name="Subtitle 7"/>
          <p:cNvSpPr>
            <a:spLocks noGrp="1"/>
          </p:cNvSpPr>
          <p:nvPr>
            <p:ph type="subTitle" idx="2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Targets</a:t>
            </a:r>
          </a:p>
          <a:p>
            <a:pPr lvl="1"/>
            <a:r>
              <a:rPr lang="en-US" sz="2000" dirty="0" smtClean="0"/>
              <a:t>High precision: 5ns </a:t>
            </a:r>
            <a:r>
              <a:rPr lang="en-US" sz="2000" dirty="0" err="1" smtClean="0"/>
              <a:t>std</a:t>
            </a:r>
            <a:r>
              <a:rPr lang="en-US" sz="2000" dirty="0" smtClean="0"/>
              <a:t> (24h)</a:t>
            </a:r>
          </a:p>
          <a:p>
            <a:pPr lvl="1"/>
            <a:r>
              <a:rPr lang="en-US" sz="2000" dirty="0" smtClean="0"/>
              <a:t>High stability: 15ns peak-to-peak</a:t>
            </a:r>
          </a:p>
          <a:p>
            <a:pPr lvl="1"/>
            <a:r>
              <a:rPr lang="en-US" sz="2000" dirty="0" smtClean="0"/>
              <a:t>Customer requirements</a:t>
            </a:r>
            <a:endParaRPr lang="en-US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idx="24"/>
          </p:nvPr>
        </p:nvSpPr>
        <p:spPr/>
        <p:txBody>
          <a:bodyPr/>
          <a:lstStyle/>
          <a:p>
            <a:r>
              <a:rPr lang="fi-FI" dirty="0" smtClean="0"/>
              <a:t>Operating environment</a:t>
            </a:r>
          </a:p>
          <a:p>
            <a:pPr lvl="1"/>
            <a:r>
              <a:rPr lang="fi-FI" sz="2000" dirty="0" smtClean="0"/>
              <a:t>Urban</a:t>
            </a:r>
          </a:p>
          <a:p>
            <a:pPr lvl="1"/>
            <a:r>
              <a:rPr lang="fi-FI" sz="2000" dirty="0" smtClean="0"/>
              <a:t>Stand-alone</a:t>
            </a:r>
          </a:p>
          <a:p>
            <a:pPr lvl="1"/>
            <a:r>
              <a:rPr lang="fi-FI" sz="2000" dirty="0" smtClean="0"/>
              <a:t>Multi-frequency</a:t>
            </a:r>
            <a:endParaRPr lang="fi-FI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25"/>
          </p:nvPr>
        </p:nvSpPr>
        <p:spPr/>
        <p:txBody>
          <a:bodyPr/>
          <a:lstStyle/>
          <a:p>
            <a:r>
              <a:rPr lang="fi-FI" dirty="0" smtClean="0"/>
              <a:t>Challenges</a:t>
            </a:r>
          </a:p>
          <a:p>
            <a:pPr lvl="1"/>
            <a:r>
              <a:rPr lang="fi-FI" sz="2000" dirty="0" smtClean="0"/>
              <a:t>No external corrections</a:t>
            </a:r>
          </a:p>
          <a:p>
            <a:pPr lvl="1"/>
            <a:r>
              <a:rPr lang="fi-FI" sz="2000" dirty="0" smtClean="0"/>
              <a:t>Multipath</a:t>
            </a:r>
          </a:p>
          <a:p>
            <a:pPr lvl="1"/>
            <a:r>
              <a:rPr lang="fi-FI" sz="2000" dirty="0" smtClean="0"/>
              <a:t>Verification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3894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u-blox AG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4</a:t>
            </a:fld>
            <a:endParaRPr lang="x-none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Error budget*</a:t>
            </a:r>
            <a:endParaRPr lang="fi-FI" dirty="0"/>
          </a:p>
        </p:txBody>
      </p:sp>
      <p:sp>
        <p:nvSpPr>
          <p:cNvPr id="14" name="Subtitle 13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fi-FI" dirty="0" smtClean="0"/>
              <a:t>How much does each of the error sources affect the accuracy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9266400" y="854154"/>
            <a:ext cx="2350800" cy="5167748"/>
          </a:xfrm>
        </p:spPr>
        <p:txBody>
          <a:bodyPr/>
          <a:lstStyle/>
          <a:p>
            <a:r>
              <a:rPr lang="fi-FI" sz="2000" dirty="0" smtClean="0"/>
              <a:t>Residual ionosphere delay error and multipath play a major role</a:t>
            </a:r>
          </a:p>
          <a:p>
            <a:r>
              <a:rPr lang="fi-FI" sz="2000" dirty="0" smtClean="0"/>
              <a:t>We propose means to </a:t>
            </a:r>
            <a:r>
              <a:rPr lang="fi-FI" sz="2000" b="1" dirty="0" smtClean="0"/>
              <a:t>correct the ionosphere error and to identify multipath-affected measurements by </a:t>
            </a:r>
            <a:r>
              <a:rPr lang="fi-FI" sz="2000" b="1" dirty="0" smtClean="0"/>
              <a:t>using multi-frequency </a:t>
            </a:r>
            <a:r>
              <a:rPr lang="fi-FI" sz="2000" b="1" dirty="0" smtClean="0"/>
              <a:t>measurements</a:t>
            </a:r>
            <a:endParaRPr lang="fi-FI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288" y="2267846"/>
            <a:ext cx="3400425" cy="253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023" y="2267846"/>
            <a:ext cx="337185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408" y="5616037"/>
            <a:ext cx="878497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/>
              <a:t>* From https://www.gsc-europa.eu/system/files/galileo_documents/Galileo-OS-SDD.pdf</a:t>
            </a:r>
            <a:endParaRPr lang="fi-FI" sz="1600" dirty="0" smtClean="0"/>
          </a:p>
        </p:txBody>
      </p:sp>
      <p:sp>
        <p:nvSpPr>
          <p:cNvPr id="7" name="Oval 6"/>
          <p:cNvSpPr/>
          <p:nvPr/>
        </p:nvSpPr>
        <p:spPr>
          <a:xfrm>
            <a:off x="3532775" y="2771902"/>
            <a:ext cx="936104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val 10"/>
          <p:cNvSpPr/>
          <p:nvPr/>
        </p:nvSpPr>
        <p:spPr>
          <a:xfrm>
            <a:off x="7853255" y="2704709"/>
            <a:ext cx="1224136" cy="2832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819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u-blox AG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5</a:t>
            </a:fld>
            <a:endParaRPr lang="x-non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Ionospheric delays</a:t>
            </a:r>
            <a:endParaRPr lang="fi-FI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Ionosphere causes frequency-dependent delay to the GNSS signal</a:t>
            </a:r>
          </a:p>
          <a:p>
            <a:r>
              <a:rPr lang="fi-FI" dirty="0" smtClean="0"/>
              <a:t>This delay is considered the largest error source in open-sky environments</a:t>
            </a:r>
          </a:p>
          <a:p>
            <a:r>
              <a:rPr lang="fi-FI" dirty="0" smtClean="0"/>
              <a:t>Ionosphere delay depends heavily on</a:t>
            </a:r>
          </a:p>
          <a:p>
            <a:pPr lvl="1"/>
            <a:r>
              <a:rPr lang="fi-FI" sz="2000" dirty="0" smtClean="0"/>
              <a:t>Time of day</a:t>
            </a:r>
          </a:p>
          <a:p>
            <a:pPr lvl="1"/>
            <a:r>
              <a:rPr lang="fi-FI" sz="2000" dirty="0" smtClean="0"/>
              <a:t>Time of year</a:t>
            </a:r>
          </a:p>
          <a:p>
            <a:pPr lvl="1"/>
            <a:r>
              <a:rPr lang="fi-FI" sz="2000" dirty="0" smtClean="0"/>
              <a:t>Solar activity</a:t>
            </a:r>
          </a:p>
          <a:p>
            <a:pPr lvl="1"/>
            <a:r>
              <a:rPr lang="fi-FI" sz="2000" dirty="0" smtClean="0"/>
              <a:t>Latitude</a:t>
            </a:r>
          </a:p>
          <a:p>
            <a:r>
              <a:rPr lang="fi-FI" dirty="0" smtClean="0"/>
              <a:t>If the used ionosphere model does not fit the true delay perfectly throughout the day, we often see a diurnal error pattern</a:t>
            </a:r>
            <a:endParaRPr lang="fi-FI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14" y="1789246"/>
            <a:ext cx="5333559" cy="3998645"/>
          </a:xfrm>
        </p:spPr>
      </p:pic>
    </p:spTree>
    <p:extLst>
      <p:ext uri="{BB962C8B-B14F-4D97-AF65-F5344CB8AC3E}">
        <p14:creationId xmlns:p14="http://schemas.microsoft.com/office/powerpoint/2010/main" val="3742757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u-blox AG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6</a:t>
            </a:fld>
            <a:endParaRPr lang="x-none" dirty="0"/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575735" y="278212"/>
            <a:ext cx="6312353" cy="575942"/>
          </a:xfrm>
        </p:spPr>
        <p:txBody>
          <a:bodyPr/>
          <a:lstStyle/>
          <a:p>
            <a:r>
              <a:rPr lang="fi-FI" dirty="0" smtClean="0"/>
              <a:t>Ionospheric delay compensation</a:t>
            </a:r>
            <a:endParaRPr lang="fi-FI" dirty="0"/>
          </a:p>
        </p:txBody>
      </p:sp>
      <p:sp>
        <p:nvSpPr>
          <p:cNvPr id="43" name="Subtitle 42"/>
          <p:cNvSpPr>
            <a:spLocks noGrp="1"/>
          </p:cNvSpPr>
          <p:nvPr>
            <p:ph type="subTitle" idx="15"/>
          </p:nvPr>
        </p:nvSpPr>
        <p:spPr>
          <a:xfrm>
            <a:off x="576003" y="692697"/>
            <a:ext cx="6312085" cy="575942"/>
          </a:xfrm>
        </p:spPr>
        <p:txBody>
          <a:bodyPr/>
          <a:lstStyle/>
          <a:p>
            <a:r>
              <a:rPr lang="fi-FI" dirty="0" smtClean="0"/>
              <a:t>Option 1. Broadcast model</a:t>
            </a:r>
            <a:endParaRPr lang="fi-FI" dirty="0"/>
          </a:p>
        </p:txBody>
      </p:sp>
      <p:sp>
        <p:nvSpPr>
          <p:cNvPr id="42" name="Content Placeholder 41"/>
          <p:cNvSpPr>
            <a:spLocks noGrp="1"/>
          </p:cNvSpPr>
          <p:nvPr>
            <p:ph idx="1"/>
          </p:nvPr>
        </p:nvSpPr>
        <p:spPr>
          <a:xfrm>
            <a:off x="575733" y="1557386"/>
            <a:ext cx="5160227" cy="4463102"/>
          </a:xfrm>
        </p:spPr>
        <p:txBody>
          <a:bodyPr/>
          <a:lstStyle/>
          <a:p>
            <a:r>
              <a:rPr lang="fi-FI" dirty="0" smtClean="0"/>
              <a:t>GPS broadcast navigation message contains parameters for Klobuchar ionosphere model</a:t>
            </a:r>
          </a:p>
          <a:p>
            <a:pPr lvl="1"/>
            <a:r>
              <a:rPr lang="fi-FI" sz="2000" dirty="0" smtClean="0"/>
              <a:t>Similarly for Beidou</a:t>
            </a:r>
          </a:p>
          <a:p>
            <a:r>
              <a:rPr lang="fi-FI" dirty="0" smtClean="0"/>
              <a:t>The model is global and usually does not have an accurate fit</a:t>
            </a:r>
          </a:p>
          <a:p>
            <a:r>
              <a:rPr lang="fi-FI" dirty="0" smtClean="0"/>
              <a:t>Especially high latitudes suffer from </a:t>
            </a:r>
            <a:r>
              <a:rPr lang="fi-FI" dirty="0" smtClean="0">
                <a:solidFill>
                  <a:srgbClr val="FF0000"/>
                </a:solidFill>
              </a:rPr>
              <a:t>poor model fit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770310"/>
            <a:ext cx="5112567" cy="293920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866654"/>
            <a:ext cx="5154107" cy="293920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392144" y="3781526"/>
            <a:ext cx="3641345" cy="308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 smtClean="0"/>
              <a:t>IGS model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92144" y="678557"/>
            <a:ext cx="36724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dirty="0" smtClean="0"/>
              <a:t>GPS broadcast model</a:t>
            </a:r>
          </a:p>
        </p:txBody>
      </p:sp>
    </p:spTree>
    <p:extLst>
      <p:ext uri="{BB962C8B-B14F-4D97-AF65-F5344CB8AC3E}">
        <p14:creationId xmlns:p14="http://schemas.microsoft.com/office/powerpoint/2010/main" val="266241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u-blox</a:t>
            </a:r>
            <a:r>
              <a:rPr lang="en-US" dirty="0" smtClean="0"/>
              <a:t> AG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7</a:t>
            </a:fld>
            <a:endParaRPr lang="x-non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Ionospheric delay compensation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8335" r="833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fi-FI" dirty="0" smtClean="0"/>
              <a:t>Option 2. SBAS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Geostationary SBAS satellites provide ionosphere correction grid </a:t>
            </a:r>
          </a:p>
          <a:p>
            <a:r>
              <a:rPr lang="fi-FI" dirty="0" smtClean="0"/>
              <a:t>This service is free of charge and available for standalone receivers in the coverage area (provided they have visibility towards equator)</a:t>
            </a:r>
          </a:p>
          <a:p>
            <a:r>
              <a:rPr lang="fi-FI" dirty="0" smtClean="0"/>
              <a:t>The ionosphere correction is accurate</a:t>
            </a:r>
          </a:p>
          <a:p>
            <a:pPr lvl="1"/>
            <a:r>
              <a:rPr lang="fi-FI" sz="2000" dirty="0" smtClean="0"/>
              <a:t>At least according to experience with EGNOS</a:t>
            </a:r>
          </a:p>
          <a:p>
            <a:r>
              <a:rPr lang="fi-FI" dirty="0" smtClean="0"/>
              <a:t>The drawback is the </a:t>
            </a:r>
            <a:r>
              <a:rPr lang="fi-FI" dirty="0" smtClean="0">
                <a:solidFill>
                  <a:srgbClr val="FF0000"/>
                </a:solidFill>
              </a:rPr>
              <a:t>poor availability of SBAS outside Europe and North America</a:t>
            </a:r>
          </a:p>
          <a:p>
            <a:pPr lvl="1"/>
            <a:r>
              <a:rPr lang="fi-FI" sz="2000" dirty="0" smtClean="0"/>
              <a:t>There are future plans to widen the coverage in Asia, Africa and Australia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78190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u-blox AG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8</a:t>
            </a:fld>
            <a:endParaRPr lang="x-non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Ionospheric delay compensation</a:t>
            </a:r>
            <a:endParaRPr lang="fi-FI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fi-FI" dirty="0" smtClean="0"/>
              <a:t>Option 3. External corrections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In some cases, the ionospheric delays can be fed to the receiver as external corrections e.g. </a:t>
            </a:r>
            <a:r>
              <a:rPr lang="fi-FI" dirty="0"/>
              <a:t>v</a:t>
            </a:r>
            <a:r>
              <a:rPr lang="fi-FI" dirty="0" smtClean="0"/>
              <a:t>ia internet connection</a:t>
            </a:r>
          </a:p>
          <a:p>
            <a:r>
              <a:rPr lang="fi-FI" dirty="0" smtClean="0"/>
              <a:t>Depending on the correction source, these can be very accurate and enable high-precisions mode</a:t>
            </a:r>
          </a:p>
          <a:p>
            <a:endParaRPr lang="fi-FI" dirty="0"/>
          </a:p>
          <a:p>
            <a:r>
              <a:rPr lang="fi-FI" dirty="0" smtClean="0">
                <a:solidFill>
                  <a:srgbClr val="FF0000"/>
                </a:solidFill>
              </a:rPr>
              <a:t>Not available for stand-alone receivers!</a:t>
            </a:r>
            <a:endParaRPr lang="fi-FI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4437112"/>
            <a:ext cx="911860" cy="716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697724"/>
            <a:ext cx="1110532" cy="75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0000">
            <a:off x="10341026" y="1101905"/>
            <a:ext cx="1110532" cy="7553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10560496" y="1916832"/>
            <a:ext cx="216024" cy="244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832304" y="1557386"/>
            <a:ext cx="1432067" cy="2937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464152" y="4941168"/>
            <a:ext cx="2520280" cy="212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976320" y="2288441"/>
            <a:ext cx="23042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000" dirty="0" smtClean="0">
                <a:solidFill>
                  <a:schemeClr val="accent1"/>
                </a:solidFill>
              </a:rPr>
              <a:t>Satellite signals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75920" y="5153392"/>
            <a:ext cx="39604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000" dirty="0" smtClean="0">
                <a:solidFill>
                  <a:schemeClr val="accent1"/>
                </a:solidFill>
              </a:rPr>
              <a:t>External corrections, e.g. from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</a:rPr>
              <a:t>a</a:t>
            </a:r>
            <a:r>
              <a:rPr lang="fi-FI" sz="2000" dirty="0" smtClean="0">
                <a:solidFill>
                  <a:schemeClr val="accent1"/>
                </a:solidFill>
              </a:rPr>
              <a:t>nother  receiver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accent1"/>
                </a:solidFill>
              </a:rPr>
              <a:t>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245084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u-blox AG</a:t>
            </a:r>
            <a:endParaRPr lang="x-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37FA0-386D-422A-B5CC-591A506A1ED3}" type="slidenum">
              <a:rPr lang="x-none" smtClean="0"/>
              <a:pPr/>
              <a:t>9</a:t>
            </a:fld>
            <a:endParaRPr lang="x-non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Ionospheric delay compensation</a:t>
            </a:r>
            <a:endParaRPr lang="fi-FI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fi-FI" dirty="0" smtClean="0"/>
              <a:t>Option 4. Estimation from </a:t>
            </a:r>
            <a:r>
              <a:rPr lang="fi-FI" dirty="0" smtClean="0"/>
              <a:t>dual-frequency </a:t>
            </a:r>
            <a:r>
              <a:rPr lang="fi-FI" dirty="0" smtClean="0"/>
              <a:t>measurements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76263" y="1557386"/>
            <a:ext cx="9408169" cy="4463102"/>
          </a:xfrm>
        </p:spPr>
        <p:txBody>
          <a:bodyPr/>
          <a:lstStyle/>
          <a:p>
            <a:r>
              <a:rPr lang="fi-FI" dirty="0" smtClean="0"/>
              <a:t>If we receive two signals from the same satellite, we can estimate the delay from geometry-free combination of pseudoranges</a:t>
            </a:r>
          </a:p>
          <a:p>
            <a:r>
              <a:rPr lang="fi-FI" dirty="0" smtClean="0"/>
              <a:t>Carrier smoothing the estimate further improves the ionosphere delay estimate accuracy</a:t>
            </a:r>
          </a:p>
          <a:p>
            <a:r>
              <a:rPr lang="fi-FI" dirty="0" smtClean="0"/>
              <a:t>Challenges:</a:t>
            </a:r>
          </a:p>
          <a:p>
            <a:pPr lvl="1"/>
            <a:r>
              <a:rPr lang="fi-FI" dirty="0" smtClean="0"/>
              <a:t>Lower number of dual-frequency measurements =&gt; poorer measurement geometry</a:t>
            </a:r>
          </a:p>
          <a:p>
            <a:pPr lvl="1"/>
            <a:r>
              <a:rPr lang="fi-FI" dirty="0" smtClean="0"/>
              <a:t>Multipath affects the two signals differently and causes errors to the geometry free combination</a:t>
            </a:r>
          </a:p>
          <a:p>
            <a:pPr lvl="1"/>
            <a:r>
              <a:rPr lang="fi-FI" dirty="0" smtClean="0"/>
              <a:t>When multipath and low number of measurements occur at the same time, instability in the accuracy can be noticed</a:t>
            </a:r>
          </a:p>
          <a:p>
            <a:pPr lvl="1"/>
            <a:r>
              <a:rPr lang="fi-FI" dirty="0" smtClean="0"/>
              <a:t>Fortunately, multipath can usually be identified and the number of dual-frequency broadcasting satellites is growing continuously</a:t>
            </a:r>
          </a:p>
        </p:txBody>
      </p:sp>
    </p:spTree>
    <p:extLst>
      <p:ext uri="{BB962C8B-B14F-4D97-AF65-F5344CB8AC3E}">
        <p14:creationId xmlns:p14="http://schemas.microsoft.com/office/powerpoint/2010/main" val="3560681918"/>
      </p:ext>
    </p:extLst>
  </p:cSld>
  <p:clrMapOvr>
    <a:masterClrMapping/>
  </p:clrMapOvr>
</p:sld>
</file>

<file path=ppt/theme/theme1.xml><?xml version="1.0" encoding="utf-8"?>
<a:theme xmlns:a="http://schemas.openxmlformats.org/drawingml/2006/main" name="u-blox theme">
  <a:themeElements>
    <a:clrScheme name="uBlox">
      <a:dk1>
        <a:srgbClr val="000000"/>
      </a:dk1>
      <a:lt1>
        <a:srgbClr val="FFFFFF"/>
      </a:lt1>
      <a:dk2>
        <a:srgbClr val="5A5A5A"/>
      </a:dk2>
      <a:lt2>
        <a:srgbClr val="FF6E59"/>
      </a:lt2>
      <a:accent1>
        <a:srgbClr val="9A9A9A"/>
      </a:accent1>
      <a:accent2>
        <a:srgbClr val="A02846"/>
      </a:accent2>
      <a:accent3>
        <a:srgbClr val="FFBE28"/>
      </a:accent3>
      <a:accent4>
        <a:srgbClr val="4664B4"/>
      </a:accent4>
      <a:accent5>
        <a:srgbClr val="3CB46E"/>
      </a:accent5>
      <a:accent6>
        <a:srgbClr val="BEBEBE"/>
      </a:accent6>
      <a:hlink>
        <a:srgbClr val="9A9A9A"/>
      </a:hlink>
      <a:folHlink>
        <a:srgbClr val="BEBEBE"/>
      </a:folHlink>
    </a:clrScheme>
    <a:fontScheme name="u-blox">
      <a:majorFont>
        <a:latin typeface="ublox"/>
        <a:ea typeface=""/>
        <a:cs typeface=""/>
      </a:majorFont>
      <a:minorFont>
        <a:latin typeface="ublox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800" dirty="0" smtClean="0"/>
        </a:defPPr>
      </a:lstStyle>
    </a:txDef>
  </a:objectDefaults>
  <a:extraClrSchemeLst>
    <a:extraClrScheme>
      <a:clrScheme name="uBlox">
        <a:dk1>
          <a:srgbClr val="000000"/>
        </a:dk1>
        <a:lt1>
          <a:srgbClr val="FFFFFF"/>
        </a:lt1>
        <a:dk2>
          <a:srgbClr val="5A5A5A"/>
        </a:dk2>
        <a:lt2>
          <a:srgbClr val="FF6E59"/>
        </a:lt2>
        <a:accent1>
          <a:srgbClr val="9A9A9A"/>
        </a:accent1>
        <a:accent2>
          <a:srgbClr val="A02846"/>
        </a:accent2>
        <a:accent3>
          <a:srgbClr val="FFBE28"/>
        </a:accent3>
        <a:accent4>
          <a:srgbClr val="4664B4"/>
        </a:accent4>
        <a:accent5>
          <a:srgbClr val="3CB46E"/>
        </a:accent5>
        <a:accent6>
          <a:srgbClr val="BEBEBE"/>
        </a:accent6>
        <a:hlink>
          <a:srgbClr val="9A9A9A"/>
        </a:hlink>
        <a:folHlink>
          <a:srgbClr val="BEB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Light Yellow">
      <a:srgbClr val="FFF4B5"/>
    </a:custClr>
    <a:custClr name="Light Green">
      <a:srgbClr val="BBF0D0"/>
    </a:custClr>
    <a:custClr name="Light Grey">
      <a:srgbClr val="DCDCDC"/>
    </a:custClr>
  </a:custClrLst>
  <a:extLst>
    <a:ext uri="{05A4C25C-085E-4340-85A3-A5531E510DB2}">
      <thm15:themeFamily xmlns:thm15="http://schemas.microsoft.com/office/thememl/2012/main" name="ppt_template_external_public.potx-revHEAD.svn000.tmp.potx [Read-Only]" id="{AA6B3EDA-A434-41CB-8EDC-9717B5E44006}" vid="{CF3101B2-B9F3-4593-8741-FF72354671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15755</TotalTime>
  <Words>1038</Words>
  <Application>Microsoft Office PowerPoint</Application>
  <PresentationFormat>Widescreen</PresentationFormat>
  <Paragraphs>161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ublox</vt:lpstr>
      <vt:lpstr>u-blox theme</vt:lpstr>
      <vt:lpstr>Ionosphere and multipath effects in multi-band multi-gnss timing</vt:lpstr>
      <vt:lpstr>U-blox timing &amp; positioning receivers</vt:lpstr>
      <vt:lpstr>Targets &amp; Challenges</vt:lpstr>
      <vt:lpstr>Error budget*</vt:lpstr>
      <vt:lpstr>Ionospheric delays</vt:lpstr>
      <vt:lpstr>Ionospheric delay compensation</vt:lpstr>
      <vt:lpstr>Ionospheric delay compensation</vt:lpstr>
      <vt:lpstr>Ionospheric delay compensation</vt:lpstr>
      <vt:lpstr>Ionospheric delay compensation</vt:lpstr>
      <vt:lpstr>Time series comparison</vt:lpstr>
      <vt:lpstr>Geometry-free measurement oscillation</vt:lpstr>
      <vt:lpstr>Static antenna multipath environment</vt:lpstr>
      <vt:lpstr>Static antenna multipath environment</vt:lpstr>
      <vt:lpstr>Single vs dual frequency performance 48h</vt:lpstr>
      <vt:lpstr>References</vt:lpstr>
    </vt:vector>
  </TitlesOfParts>
  <Company>U-Blox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u-blox Bold Presentation</dc:title>
  <dc:creator>Paula Syrjarinne</dc:creator>
  <cp:lastModifiedBy>Paula Syrjarinne</cp:lastModifiedBy>
  <cp:revision>159</cp:revision>
  <dcterms:created xsi:type="dcterms:W3CDTF">2018-01-29T16:20:46Z</dcterms:created>
  <dcterms:modified xsi:type="dcterms:W3CDTF">2018-10-22T05:50:26Z</dcterms:modified>
</cp:coreProperties>
</file>